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1"/>
  </p:notesMasterIdLst>
  <p:handoutMasterIdLst>
    <p:handoutMasterId r:id="rId12"/>
  </p:handoutMasterIdLst>
  <p:sldIdLst>
    <p:sldId id="259" r:id="rId5"/>
    <p:sldId id="280" r:id="rId6"/>
    <p:sldId id="281" r:id="rId7"/>
    <p:sldId id="282" r:id="rId8"/>
    <p:sldId id="283" r:id="rId9"/>
    <p:sldId id="277" r:id="rId1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autoAdjust="0"/>
  </p:normalViewPr>
  <p:slideViewPr>
    <p:cSldViewPr snapToGrid="0">
      <p:cViewPr varScale="1">
        <p:scale>
          <a:sx n="71" d="100"/>
          <a:sy n="71" d="100"/>
        </p:scale>
        <p:origin x="618"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B2B6F-E9B6-4B11-98EA-DCCCFAC46DA9}" type="doc">
      <dgm:prSet loTypeId="urn:microsoft.com/office/officeart/2005/8/layout/chevron1" loCatId="process" qsTypeId="urn:microsoft.com/office/officeart/2005/8/quickstyle/simple1" qsCatId="simple" csTypeId="urn:microsoft.com/office/officeart/2005/8/colors/accent1_2" csCatId="accent1" phldr="1"/>
      <dgm:spPr/>
    </dgm:pt>
    <dgm:pt modelId="{50B58D5A-5B98-428B-8E46-2921E36B1F29}">
      <dgm:prSet phldrT="[Texto]" custT="1"/>
      <dgm:spPr/>
      <dgm:t>
        <a:bodyPr/>
        <a:lstStyle/>
        <a:p>
          <a:r>
            <a:rPr lang="en-US" sz="4000" dirty="0" smtClean="0">
              <a:solidFill>
                <a:schemeClr val="accent2">
                  <a:lumMod val="75000"/>
                </a:schemeClr>
              </a:solidFill>
            </a:rPr>
            <a:t>Bad News!!</a:t>
          </a:r>
          <a:endParaRPr lang="en-US" sz="4000" dirty="0">
            <a:solidFill>
              <a:schemeClr val="accent2">
                <a:lumMod val="75000"/>
              </a:schemeClr>
            </a:solidFill>
          </a:endParaRPr>
        </a:p>
      </dgm:t>
    </dgm:pt>
    <dgm:pt modelId="{1208FD5C-59E2-4003-BA36-CE1E08C652A7}" type="parTrans" cxnId="{C0559856-B034-46C4-93D9-139231D02351}">
      <dgm:prSet/>
      <dgm:spPr/>
      <dgm:t>
        <a:bodyPr/>
        <a:lstStyle/>
        <a:p>
          <a:endParaRPr lang="en-US"/>
        </a:p>
      </dgm:t>
    </dgm:pt>
    <dgm:pt modelId="{52BE0EBD-C7D0-4112-9E65-A4327AC61F26}" type="sibTrans" cxnId="{C0559856-B034-46C4-93D9-139231D02351}">
      <dgm:prSet/>
      <dgm:spPr/>
      <dgm:t>
        <a:bodyPr/>
        <a:lstStyle/>
        <a:p>
          <a:endParaRPr lang="en-US"/>
        </a:p>
      </dgm:t>
    </dgm:pt>
    <dgm:pt modelId="{9622DD5E-2477-44CA-A8ED-FA76A2774BC2}">
      <dgm:prSet phldrT="[Texto]"/>
      <dgm:spPr/>
      <dgm:t>
        <a:bodyPr/>
        <a:lstStyle/>
        <a:p>
          <a:r>
            <a:rPr lang="en-US" dirty="0" smtClean="0">
              <a:solidFill>
                <a:schemeClr val="accent2">
                  <a:lumMod val="75000"/>
                </a:schemeClr>
              </a:solidFill>
            </a:rPr>
            <a:t>One of the most frequent mistakes in language learning appears through the use of</a:t>
          </a:r>
        </a:p>
        <a:p>
          <a:r>
            <a:rPr lang="en-US" dirty="0" smtClean="0">
              <a:solidFill>
                <a:schemeClr val="accent2">
                  <a:lumMod val="75000"/>
                </a:schemeClr>
              </a:solidFill>
            </a:rPr>
            <a:t>gerund/infinitive. Gerunds and infinitives are many students’ worst grammar pattern to learn. </a:t>
          </a:r>
          <a:endParaRPr lang="en-US" dirty="0">
            <a:solidFill>
              <a:schemeClr val="accent2">
                <a:lumMod val="75000"/>
              </a:schemeClr>
            </a:solidFill>
          </a:endParaRPr>
        </a:p>
      </dgm:t>
    </dgm:pt>
    <dgm:pt modelId="{DBF0F0D4-ED6C-4A35-8866-071D7D907AD3}" type="parTrans" cxnId="{3BD2DF58-E5B8-4922-9B20-B9C7A3516837}">
      <dgm:prSet/>
      <dgm:spPr/>
      <dgm:t>
        <a:bodyPr/>
        <a:lstStyle/>
        <a:p>
          <a:endParaRPr lang="en-US"/>
        </a:p>
      </dgm:t>
    </dgm:pt>
    <dgm:pt modelId="{4D35FA20-C54A-4955-910B-E1D64C1CF2B0}" type="sibTrans" cxnId="{3BD2DF58-E5B8-4922-9B20-B9C7A3516837}">
      <dgm:prSet/>
      <dgm:spPr/>
      <dgm:t>
        <a:bodyPr/>
        <a:lstStyle/>
        <a:p>
          <a:endParaRPr lang="en-US"/>
        </a:p>
      </dgm:t>
    </dgm:pt>
    <dgm:pt modelId="{06E3F2E4-3B53-4C5D-BA7E-146B5EB9693F}" type="pres">
      <dgm:prSet presAssocID="{E97B2B6F-E9B6-4B11-98EA-DCCCFAC46DA9}" presName="Name0" presStyleCnt="0">
        <dgm:presLayoutVars>
          <dgm:dir/>
          <dgm:animLvl val="lvl"/>
          <dgm:resizeHandles val="exact"/>
        </dgm:presLayoutVars>
      </dgm:prSet>
      <dgm:spPr/>
    </dgm:pt>
    <dgm:pt modelId="{610028C6-B76A-4C19-AD57-E8BE39934880}" type="pres">
      <dgm:prSet presAssocID="{50B58D5A-5B98-428B-8E46-2921E36B1F29}" presName="parTxOnly" presStyleLbl="node1" presStyleIdx="0" presStyleCnt="2">
        <dgm:presLayoutVars>
          <dgm:chMax val="0"/>
          <dgm:chPref val="0"/>
          <dgm:bulletEnabled val="1"/>
        </dgm:presLayoutVars>
      </dgm:prSet>
      <dgm:spPr/>
      <dgm:t>
        <a:bodyPr/>
        <a:lstStyle/>
        <a:p>
          <a:endParaRPr lang="en-US"/>
        </a:p>
      </dgm:t>
    </dgm:pt>
    <dgm:pt modelId="{BB010096-6219-4A49-8614-A57FC4053662}" type="pres">
      <dgm:prSet presAssocID="{52BE0EBD-C7D0-4112-9E65-A4327AC61F26}" presName="parTxOnlySpace" presStyleCnt="0"/>
      <dgm:spPr/>
    </dgm:pt>
    <dgm:pt modelId="{63A70108-5CD4-4BB5-BFC2-7BBEF354E6F8}" type="pres">
      <dgm:prSet presAssocID="{9622DD5E-2477-44CA-A8ED-FA76A2774BC2}" presName="parTxOnly" presStyleLbl="node1" presStyleIdx="1" presStyleCnt="2">
        <dgm:presLayoutVars>
          <dgm:chMax val="0"/>
          <dgm:chPref val="0"/>
          <dgm:bulletEnabled val="1"/>
        </dgm:presLayoutVars>
      </dgm:prSet>
      <dgm:spPr/>
      <dgm:t>
        <a:bodyPr/>
        <a:lstStyle/>
        <a:p>
          <a:endParaRPr lang="en-US"/>
        </a:p>
      </dgm:t>
    </dgm:pt>
  </dgm:ptLst>
  <dgm:cxnLst>
    <dgm:cxn modelId="{CD50A0B8-9739-46AC-961B-E1F0B2A8B855}" type="presOf" srcId="{50B58D5A-5B98-428B-8E46-2921E36B1F29}" destId="{610028C6-B76A-4C19-AD57-E8BE39934880}" srcOrd="0" destOrd="0" presId="urn:microsoft.com/office/officeart/2005/8/layout/chevron1"/>
    <dgm:cxn modelId="{C0559856-B034-46C4-93D9-139231D02351}" srcId="{E97B2B6F-E9B6-4B11-98EA-DCCCFAC46DA9}" destId="{50B58D5A-5B98-428B-8E46-2921E36B1F29}" srcOrd="0" destOrd="0" parTransId="{1208FD5C-59E2-4003-BA36-CE1E08C652A7}" sibTransId="{52BE0EBD-C7D0-4112-9E65-A4327AC61F26}"/>
    <dgm:cxn modelId="{A57ACA7D-0562-4671-9C13-0179FE92F71D}" type="presOf" srcId="{9622DD5E-2477-44CA-A8ED-FA76A2774BC2}" destId="{63A70108-5CD4-4BB5-BFC2-7BBEF354E6F8}" srcOrd="0" destOrd="0" presId="urn:microsoft.com/office/officeart/2005/8/layout/chevron1"/>
    <dgm:cxn modelId="{3BD2DF58-E5B8-4922-9B20-B9C7A3516837}" srcId="{E97B2B6F-E9B6-4B11-98EA-DCCCFAC46DA9}" destId="{9622DD5E-2477-44CA-A8ED-FA76A2774BC2}" srcOrd="1" destOrd="0" parTransId="{DBF0F0D4-ED6C-4A35-8866-071D7D907AD3}" sibTransId="{4D35FA20-C54A-4955-910B-E1D64C1CF2B0}"/>
    <dgm:cxn modelId="{232CCEAC-E5A5-4CE9-8E80-6E01DE46EF8C}" type="presOf" srcId="{E97B2B6F-E9B6-4B11-98EA-DCCCFAC46DA9}" destId="{06E3F2E4-3B53-4C5D-BA7E-146B5EB9693F}" srcOrd="0" destOrd="0" presId="urn:microsoft.com/office/officeart/2005/8/layout/chevron1"/>
    <dgm:cxn modelId="{DFB9DA54-E35A-4FFF-92E9-F50D299FC65D}" type="presParOf" srcId="{06E3F2E4-3B53-4C5D-BA7E-146B5EB9693F}" destId="{610028C6-B76A-4C19-AD57-E8BE39934880}" srcOrd="0" destOrd="0" presId="urn:microsoft.com/office/officeart/2005/8/layout/chevron1"/>
    <dgm:cxn modelId="{67026632-B573-48C1-8021-EFCD1584773A}" type="presParOf" srcId="{06E3F2E4-3B53-4C5D-BA7E-146B5EB9693F}" destId="{BB010096-6219-4A49-8614-A57FC4053662}" srcOrd="1" destOrd="0" presId="urn:microsoft.com/office/officeart/2005/8/layout/chevron1"/>
    <dgm:cxn modelId="{7B5E3B8A-ACC8-4D5B-8F5E-9EACBB3BF2A1}" type="presParOf" srcId="{06E3F2E4-3B53-4C5D-BA7E-146B5EB9693F}" destId="{63A70108-5CD4-4BB5-BFC2-7BBEF354E6F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028C6-B76A-4C19-AD57-E8BE39934880}">
      <dsp:nvSpPr>
        <dsp:cNvPr id="0" name=""/>
        <dsp:cNvSpPr/>
      </dsp:nvSpPr>
      <dsp:spPr>
        <a:xfrm>
          <a:off x="8190" y="1730130"/>
          <a:ext cx="4896015" cy="19584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accent2">
                  <a:lumMod val="75000"/>
                </a:schemeClr>
              </a:solidFill>
            </a:rPr>
            <a:t>Bad News!!</a:t>
          </a:r>
          <a:endParaRPr lang="en-US" sz="4000" kern="1200" dirty="0">
            <a:solidFill>
              <a:schemeClr val="accent2">
                <a:lumMod val="75000"/>
              </a:schemeClr>
            </a:solidFill>
          </a:endParaRPr>
        </a:p>
      </dsp:txBody>
      <dsp:txXfrm>
        <a:off x="987393" y="1730130"/>
        <a:ext cx="2937609" cy="1958406"/>
      </dsp:txXfrm>
    </dsp:sp>
    <dsp:sp modelId="{63A70108-5CD4-4BB5-BFC2-7BBEF354E6F8}">
      <dsp:nvSpPr>
        <dsp:cNvPr id="0" name=""/>
        <dsp:cNvSpPr/>
      </dsp:nvSpPr>
      <dsp:spPr>
        <a:xfrm>
          <a:off x="4414604" y="1730130"/>
          <a:ext cx="4896015" cy="19584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2">
                  <a:lumMod val="75000"/>
                </a:schemeClr>
              </a:solidFill>
            </a:rPr>
            <a:t>One of the most frequent mistakes in language learning appears through the use of</a:t>
          </a:r>
        </a:p>
        <a:p>
          <a:pPr lvl="0" algn="ctr" defTabSz="755650">
            <a:lnSpc>
              <a:spcPct val="90000"/>
            </a:lnSpc>
            <a:spcBef>
              <a:spcPct val="0"/>
            </a:spcBef>
            <a:spcAft>
              <a:spcPct val="35000"/>
            </a:spcAft>
          </a:pPr>
          <a:r>
            <a:rPr lang="en-US" sz="1700" kern="1200" dirty="0" smtClean="0">
              <a:solidFill>
                <a:schemeClr val="accent2">
                  <a:lumMod val="75000"/>
                </a:schemeClr>
              </a:solidFill>
            </a:rPr>
            <a:t>gerund/infinitive. Gerunds and infinitives are many students’ worst grammar pattern to learn. </a:t>
          </a:r>
          <a:endParaRPr lang="en-US" sz="1700" kern="1200" dirty="0">
            <a:solidFill>
              <a:schemeClr val="accent2">
                <a:lumMod val="75000"/>
              </a:schemeClr>
            </a:solidFill>
          </a:endParaRPr>
        </a:p>
      </dsp:txBody>
      <dsp:txXfrm>
        <a:off x="5393807" y="1730130"/>
        <a:ext cx="2937609" cy="19584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719464C-5CFA-4C8A-B781-81FD1B7A67B2}" type="datetime1">
              <a:rPr lang="es-ES" smtClean="0"/>
              <a:t>04/05/2020</a:t>
            </a:fld>
            <a:endParaRPr lang="es-ES" dirty="0"/>
          </a:p>
        </p:txBody>
      </p:sp>
      <p:sp>
        <p:nvSpPr>
          <p:cNvPr id="4" name="Marcador de pie de página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A9761-FA4B-484F-A0C4-D5783F00A313}" type="datetime1">
              <a:rPr lang="es-ES" smtClean="0"/>
              <a:pPr/>
              <a:t>04/05/2020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46F86A-5537-4E34-A3CE-C64E83A14637}" type="slidenum">
              <a:rPr lang="es-ES" noProof="0" smtClean="0"/>
              <a:t>‹Nº›</a:t>
            </a:fld>
            <a:endParaRPr lang="es-ES" noProof="0" dirty="0"/>
          </a:p>
        </p:txBody>
      </p:sp>
    </p:spTree>
    <p:extLst>
      <p:ext uri="{BB962C8B-B14F-4D97-AF65-F5344CB8AC3E}">
        <p14:creationId xmlns:p14="http://schemas.microsoft.com/office/powerpoint/2010/main" val="18777402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5E46F86A-5537-4E34-A3CE-C64E83A14637}" type="slidenum">
              <a:rPr lang="es-ES" smtClean="0"/>
              <a:t>1</a:t>
            </a:fld>
            <a:endParaRPr lang="es-ES" dirty="0"/>
          </a:p>
        </p:txBody>
      </p:sp>
    </p:spTree>
    <p:extLst>
      <p:ext uri="{BB962C8B-B14F-4D97-AF65-F5344CB8AC3E}">
        <p14:creationId xmlns:p14="http://schemas.microsoft.com/office/powerpoint/2010/main" val="265204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5E46F86A-5537-4E34-A3CE-C64E83A14637}" type="slidenum">
              <a:rPr lang="es-ES" smtClean="0"/>
              <a:t>6</a:t>
            </a:fld>
            <a:endParaRPr lang="es-ES" dirty="0"/>
          </a:p>
        </p:txBody>
      </p:sp>
    </p:spTree>
    <p:extLst>
      <p:ext uri="{BB962C8B-B14F-4D97-AF65-F5344CB8AC3E}">
        <p14:creationId xmlns:p14="http://schemas.microsoft.com/office/powerpoint/2010/main" val="338621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1">
    <p:bg>
      <p:bgPr>
        <a:solidFill>
          <a:schemeClr val="accent1"/>
        </a:solidFill>
        <a:effectLst/>
      </p:bgPr>
    </p:bg>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xmlns="" id="{87AFE1F3-2DF6-4ACF-9437-8C79F0889B22}"/>
              </a:ext>
            </a:extLst>
          </p:cNvPr>
          <p:cNvSpPr>
            <a:spLocks noGrp="1"/>
          </p:cNvSpPr>
          <p:nvPr>
            <p:ph type="pic" sz="quarter" idx="10" hasCustomPrompt="1"/>
          </p:nvPr>
        </p:nvSpPr>
        <p:spPr>
          <a:xfrm>
            <a:off x="108000" y="108000"/>
            <a:ext cx="6573838" cy="6635750"/>
          </a:xfrm>
          <a:solidFill>
            <a:schemeClr val="accent1"/>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14" name="Rectángulo 13">
            <a:extLst>
              <a:ext uri="{FF2B5EF4-FFF2-40B4-BE49-F238E27FC236}">
                <a16:creationId xmlns:a16="http://schemas.microsoft.com/office/drawing/2014/main" xmlns="" id="{A945F115-22EA-452C-BEFF-B86EC6B0D0B2}"/>
              </a:ext>
            </a:extLst>
          </p:cNvPr>
          <p:cNvSpPr/>
          <p:nvPr userDrawn="1"/>
        </p:nvSpPr>
        <p:spPr>
          <a:xfrm>
            <a:off x="6677617" y="107999"/>
            <a:ext cx="5400000" cy="6635750"/>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a:extLst>
              <a:ext uri="{FF2B5EF4-FFF2-40B4-BE49-F238E27FC236}">
                <a16:creationId xmlns:a16="http://schemas.microsoft.com/office/drawing/2014/main" xmlns=""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Conector recto 19">
              <a:extLst>
                <a:ext uri="{FF2B5EF4-FFF2-40B4-BE49-F238E27FC236}">
                  <a16:creationId xmlns:a16="http://schemas.microsoft.com/office/drawing/2014/main" xmlns=""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rtlCol="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o digital">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4081943" cy="432000"/>
          </a:xfrm>
        </p:spPr>
        <p:txBody>
          <a:bodyPr rtlCol="0"/>
          <a:lstStyle>
            <a:lvl1pPr>
              <a:defRPr>
                <a:solidFill>
                  <a:schemeClr val="tx1">
                    <a:lumMod val="75000"/>
                    <a:lumOff val="25000"/>
                  </a:schemeClr>
                </a:solidFill>
              </a:defRPr>
            </a:lvl1pPr>
          </a:lstStyle>
          <a:p>
            <a:pPr rtl="0"/>
            <a:r>
              <a:rPr lang="es-ES" noProof="0" dirty="0"/>
              <a:t>Título digital</a:t>
            </a:r>
          </a:p>
        </p:txBody>
      </p:sp>
      <p:sp>
        <p:nvSpPr>
          <p:cNvPr id="3" name="Marcador de contenido 2">
            <a:extLst>
              <a:ext uri="{FF2B5EF4-FFF2-40B4-BE49-F238E27FC236}">
                <a16:creationId xmlns:a16="http://schemas.microsoft.com/office/drawing/2014/main" xmlns="" id="{B1948E38-8FB0-4E51-A01C-C88794372E50}"/>
              </a:ext>
            </a:extLst>
          </p:cNvPr>
          <p:cNvSpPr>
            <a:spLocks noGrp="1"/>
          </p:cNvSpPr>
          <p:nvPr>
            <p:ph idx="1"/>
          </p:nvPr>
        </p:nvSpPr>
        <p:spPr>
          <a:xfrm>
            <a:off x="432000" y="3802742"/>
            <a:ext cx="4114800" cy="210050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9" name="Marcador de texto 11">
            <a:extLst>
              <a:ext uri="{FF2B5EF4-FFF2-40B4-BE49-F238E27FC236}">
                <a16:creationId xmlns:a16="http://schemas.microsoft.com/office/drawing/2014/main" xmlns="" id="{0C4CAB5A-998E-400A-8774-26E468D6C44E}"/>
              </a:ext>
            </a:extLst>
          </p:cNvPr>
          <p:cNvSpPr>
            <a:spLocks noGrp="1"/>
          </p:cNvSpPr>
          <p:nvPr>
            <p:ph type="body" sz="quarter" idx="14" hasCustomPrompt="1"/>
          </p:nvPr>
        </p:nvSpPr>
        <p:spPr>
          <a:xfrm>
            <a:off x="431999" y="2685143"/>
            <a:ext cx="4161313" cy="969166"/>
          </a:xfrm>
        </p:spPr>
        <p:txBody>
          <a:bodyPr rtlCol="0" anchor="b"/>
          <a:lstStyle>
            <a:lvl1pPr marL="0" indent="0" algn="l">
              <a:buNone/>
              <a:defRPr sz="3600">
                <a:solidFill>
                  <a:schemeClr val="tx1"/>
                </a:solidFill>
                <a:latin typeface="+mj-lt"/>
              </a:defRPr>
            </a:lvl1pPr>
          </a:lstStyle>
          <a:p>
            <a:pPr lvl="0" rtl="0"/>
            <a:r>
              <a:rPr lang="es-ES" noProof="0" dirty="0"/>
              <a:t>Título de viñeta</a:t>
            </a:r>
          </a:p>
        </p:txBody>
      </p:sp>
      <p:pic>
        <p:nvPicPr>
          <p:cNvPr id="11" name="Imagen 10">
            <a:extLst>
              <a:ext uri="{FF2B5EF4-FFF2-40B4-BE49-F238E27FC236}">
                <a16:creationId xmlns:a16="http://schemas.microsoft.com/office/drawing/2014/main" xmlns="" id="{4FE1332C-B45E-4383-ABAB-796AE201F517}"/>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80597" y="1406679"/>
            <a:ext cx="10472179" cy="3642738"/>
          </a:xfrm>
          <a:prstGeom prst="rect">
            <a:avLst/>
          </a:prstGeom>
        </p:spPr>
      </p:pic>
      <p:sp>
        <p:nvSpPr>
          <p:cNvPr id="12" name="Marcador de posición de imagen 10">
            <a:extLst>
              <a:ext uri="{FF2B5EF4-FFF2-40B4-BE49-F238E27FC236}">
                <a16:creationId xmlns:a16="http://schemas.microsoft.com/office/drawing/2014/main" xmlns="" id="{B540C8B7-1228-4D04-949B-665F6739DDEC}"/>
              </a:ext>
            </a:extLst>
          </p:cNvPr>
          <p:cNvSpPr>
            <a:spLocks noGrp="1"/>
          </p:cNvSpPr>
          <p:nvPr>
            <p:ph type="pic" sz="quarter" idx="13" hasCustomPrompt="1"/>
          </p:nvPr>
        </p:nvSpPr>
        <p:spPr>
          <a:xfrm>
            <a:off x="5997194" y="1683960"/>
            <a:ext cx="4566412" cy="2549374"/>
          </a:xfrm>
          <a:solidFill>
            <a:schemeClr val="tx1">
              <a:lumMod val="75000"/>
              <a:lumOff val="25000"/>
            </a:schemeClr>
          </a:solidFill>
          <a:ln w="95250" cap="sq">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Inserte o arrastre y coloque su diseño de la pantalla aquí</a:t>
            </a:r>
          </a:p>
        </p:txBody>
      </p:sp>
    </p:spTree>
    <p:extLst>
      <p:ext uri="{BB962C8B-B14F-4D97-AF65-F5344CB8AC3E}">
        <p14:creationId xmlns:p14="http://schemas.microsoft.com/office/powerpoint/2010/main" val="377507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viñetas a la derecha">
    <p:spTree>
      <p:nvGrpSpPr>
        <p:cNvPr id="1" name=""/>
        <p:cNvGrpSpPr/>
        <p:nvPr/>
      </p:nvGrpSpPr>
      <p:grpSpPr>
        <a:xfrm>
          <a:off x="0" y="0"/>
          <a:ext cx="0" cy="0"/>
          <a:chOff x="0" y="0"/>
          <a:chExt cx="0" cy="0"/>
        </a:xfrm>
      </p:grpSpPr>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10" name="Marcador de contenido 2">
            <a:extLst>
              <a:ext uri="{FF2B5EF4-FFF2-40B4-BE49-F238E27FC236}">
                <a16:creationId xmlns:a16="http://schemas.microsoft.com/office/drawing/2014/main" xmlns="" id="{48E3EAD4-15D7-432A-8B0A-DC2D111A2E56}"/>
              </a:ext>
            </a:extLst>
          </p:cNvPr>
          <p:cNvSpPr>
            <a:spLocks noGrp="1"/>
          </p:cNvSpPr>
          <p:nvPr>
            <p:ph idx="1" hasCustomPrompt="1"/>
          </p:nvPr>
        </p:nvSpPr>
        <p:spPr>
          <a:xfrm>
            <a:off x="6426400" y="4114720"/>
            <a:ext cx="1620000" cy="990680"/>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es-ES" noProof="0" dirty="0"/>
              <a:t>Descripción de la viñeta</a:t>
            </a:r>
          </a:p>
        </p:txBody>
      </p:sp>
      <p:sp>
        <p:nvSpPr>
          <p:cNvPr id="12" name="Marcador de texto 11">
            <a:extLst>
              <a:ext uri="{FF2B5EF4-FFF2-40B4-BE49-F238E27FC236}">
                <a16:creationId xmlns:a16="http://schemas.microsoft.com/office/drawing/2014/main" xmlns="" id="{61C6E612-85D9-4ADF-89D8-C2A8144E16AA}"/>
              </a:ext>
            </a:extLst>
          </p:cNvPr>
          <p:cNvSpPr>
            <a:spLocks noGrp="1"/>
          </p:cNvSpPr>
          <p:nvPr>
            <p:ph type="body" sz="quarter" idx="14" hasCustomPrompt="1"/>
          </p:nvPr>
        </p:nvSpPr>
        <p:spPr>
          <a:xfrm>
            <a:off x="6426200" y="3637641"/>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3" name="Marcador de texto 13">
            <a:extLst>
              <a:ext uri="{FF2B5EF4-FFF2-40B4-BE49-F238E27FC236}">
                <a16:creationId xmlns:a16="http://schemas.microsoft.com/office/drawing/2014/main" xmlns="" id="{85BE1C74-5612-4143-A6A0-9ABB2C58E988}"/>
              </a:ext>
            </a:extLst>
          </p:cNvPr>
          <p:cNvSpPr>
            <a:spLocks noGrp="1"/>
          </p:cNvSpPr>
          <p:nvPr>
            <p:ph type="body" sz="quarter" idx="15" hasCustomPrompt="1"/>
          </p:nvPr>
        </p:nvSpPr>
        <p:spPr>
          <a:xfrm>
            <a:off x="8312022" y="3637641"/>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4" name="Marcador de texto 15">
            <a:extLst>
              <a:ext uri="{FF2B5EF4-FFF2-40B4-BE49-F238E27FC236}">
                <a16:creationId xmlns:a16="http://schemas.microsoft.com/office/drawing/2014/main" xmlns="" id="{80C5C49B-CF68-4827-B4F9-A6DC6C558148}"/>
              </a:ext>
            </a:extLst>
          </p:cNvPr>
          <p:cNvSpPr>
            <a:spLocks noGrp="1"/>
          </p:cNvSpPr>
          <p:nvPr>
            <p:ph type="body" sz="quarter" idx="16" hasCustomPrompt="1"/>
          </p:nvPr>
        </p:nvSpPr>
        <p:spPr>
          <a:xfrm>
            <a:off x="8312172" y="4114720"/>
            <a:ext cx="1620000" cy="990680"/>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15" name="Marcador de texto 17">
            <a:extLst>
              <a:ext uri="{FF2B5EF4-FFF2-40B4-BE49-F238E27FC236}">
                <a16:creationId xmlns:a16="http://schemas.microsoft.com/office/drawing/2014/main" xmlns="" id="{905B2A5F-2BE7-4B00-9E44-0DF572969F24}"/>
              </a:ext>
            </a:extLst>
          </p:cNvPr>
          <p:cNvSpPr>
            <a:spLocks noGrp="1"/>
          </p:cNvSpPr>
          <p:nvPr>
            <p:ph type="body" sz="quarter" idx="17" hasCustomPrompt="1"/>
          </p:nvPr>
        </p:nvSpPr>
        <p:spPr>
          <a:xfrm>
            <a:off x="10197843" y="3637641"/>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6" name="Marcador de texto 19">
            <a:extLst>
              <a:ext uri="{FF2B5EF4-FFF2-40B4-BE49-F238E27FC236}">
                <a16:creationId xmlns:a16="http://schemas.microsoft.com/office/drawing/2014/main" xmlns="" id="{4F40F98E-725D-4417-9E38-1835C92B8242}"/>
              </a:ext>
            </a:extLst>
          </p:cNvPr>
          <p:cNvSpPr>
            <a:spLocks noGrp="1"/>
          </p:cNvSpPr>
          <p:nvPr>
            <p:ph type="body" sz="quarter" idx="18" hasCustomPrompt="1"/>
          </p:nvPr>
        </p:nvSpPr>
        <p:spPr>
          <a:xfrm>
            <a:off x="10197943" y="4114720"/>
            <a:ext cx="1620000" cy="990680"/>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19" name="Título 4">
            <a:extLst>
              <a:ext uri="{FF2B5EF4-FFF2-40B4-BE49-F238E27FC236}">
                <a16:creationId xmlns:a16="http://schemas.microsoft.com/office/drawing/2014/main" xmlns="" id="{13631600-0FE7-4D52-A153-A9EA33654ED1}"/>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rtl="0"/>
            <a:r>
              <a:rPr lang="es-ES" noProof="0" smtClean="0"/>
              <a:t>Haga clic para modificar el estilo de título del patrón</a:t>
            </a:r>
            <a:endParaRPr lang="es-ES" noProof="0" dirty="0"/>
          </a:p>
        </p:txBody>
      </p:sp>
      <p:sp>
        <p:nvSpPr>
          <p:cNvPr id="21" name="Marcador de posición de imagen 4">
            <a:extLst>
              <a:ext uri="{FF2B5EF4-FFF2-40B4-BE49-F238E27FC236}">
                <a16:creationId xmlns:a16="http://schemas.microsoft.com/office/drawing/2014/main" xmlns="" id="{B58AA17C-4E0E-437C-AA5C-0F53016554C0}"/>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27" name="Marcador de posición de imagen 5">
            <a:extLst>
              <a:ext uri="{FF2B5EF4-FFF2-40B4-BE49-F238E27FC236}">
                <a16:creationId xmlns:a16="http://schemas.microsoft.com/office/drawing/2014/main" xmlns="" id="{3F79E94D-F87A-284D-9D94-D287C58CA149}"/>
              </a:ext>
            </a:extLst>
          </p:cNvPr>
          <p:cNvSpPr>
            <a:spLocks noGrp="1"/>
          </p:cNvSpPr>
          <p:nvPr>
            <p:ph type="pic" sz="quarter" idx="24" hasCustomPrompt="1"/>
          </p:nvPr>
        </p:nvSpPr>
        <p:spPr>
          <a:xfrm>
            <a:off x="6925304" y="2589842"/>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es-ES" noProof="0" dirty="0"/>
              <a:t>Insertar icono</a:t>
            </a:r>
          </a:p>
        </p:txBody>
      </p:sp>
      <p:sp>
        <p:nvSpPr>
          <p:cNvPr id="28" name="Marcador de posición de imagen 29">
            <a:extLst>
              <a:ext uri="{FF2B5EF4-FFF2-40B4-BE49-F238E27FC236}">
                <a16:creationId xmlns:a16="http://schemas.microsoft.com/office/drawing/2014/main" xmlns="" id="{8561E154-ABC6-5F40-A529-C22D0B36156C}"/>
              </a:ext>
            </a:extLst>
          </p:cNvPr>
          <p:cNvSpPr>
            <a:spLocks noGrp="1"/>
          </p:cNvSpPr>
          <p:nvPr>
            <p:ph type="pic" sz="quarter" idx="25" hasCustomPrompt="1"/>
          </p:nvPr>
        </p:nvSpPr>
        <p:spPr>
          <a:xfrm>
            <a:off x="8811126" y="258984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29" name="Marcador de posición de imagen 31">
            <a:extLst>
              <a:ext uri="{FF2B5EF4-FFF2-40B4-BE49-F238E27FC236}">
                <a16:creationId xmlns:a16="http://schemas.microsoft.com/office/drawing/2014/main" xmlns="" id="{DEF0E16E-6E58-B141-88A3-C4271032CC82}"/>
              </a:ext>
            </a:extLst>
          </p:cNvPr>
          <p:cNvSpPr>
            <a:spLocks noGrp="1"/>
          </p:cNvSpPr>
          <p:nvPr>
            <p:ph type="pic" sz="quarter" idx="26" hasCustomPrompt="1"/>
          </p:nvPr>
        </p:nvSpPr>
        <p:spPr>
          <a:xfrm>
            <a:off x="10696947" y="258984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cxnSp>
        <p:nvCxnSpPr>
          <p:cNvPr id="17" name="Conector recto 16">
            <a:extLst>
              <a:ext uri="{FF2B5EF4-FFF2-40B4-BE49-F238E27FC236}">
                <a16:creationId xmlns:a16="http://schemas.microsoft.com/office/drawing/2014/main" xmlns="" id="{F433BD65-76FA-4699-AB42-310BFFF3C302}"/>
              </a:ext>
              <a:ext uri="{C183D7F6-B498-43B3-948B-1728B52AA6E4}">
                <adec:decorative xmlns:adec="http://schemas.microsoft.com/office/drawing/2017/decorative" xmlns="" val="1"/>
              </a:ext>
            </a:extLst>
          </p:cNvPr>
          <p:cNvCxnSpPr>
            <a:cxnSpLocks/>
          </p:cNvCxnSpPr>
          <p:nvPr userDrawn="1"/>
        </p:nvCxnSpPr>
        <p:spPr>
          <a:xfrm flipV="1">
            <a:off x="8179111"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35266935-E58D-4E6D-B2F5-9DF63E929057}"/>
              </a:ext>
              <a:ext uri="{C183D7F6-B498-43B3-948B-1728B52AA6E4}">
                <adec:decorative xmlns:adec="http://schemas.microsoft.com/office/drawing/2017/decorative" xmlns="" val="1"/>
              </a:ext>
            </a:extLst>
          </p:cNvPr>
          <p:cNvCxnSpPr>
            <a:cxnSpLocks/>
          </p:cNvCxnSpPr>
          <p:nvPr userDrawn="1"/>
        </p:nvCxnSpPr>
        <p:spPr>
          <a:xfrm flipV="1">
            <a:off x="10064933"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ción con icon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3" name="Marcador de texto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1518615" y="1467757"/>
            <a:ext cx="1082607" cy="1027122"/>
          </a:xfrm>
          <a:prstGeom prst="decagon">
            <a:avLst/>
          </a:prstGeom>
          <a:solidFill>
            <a:schemeClr val="accent1"/>
          </a:solidFill>
        </p:spPr>
        <p:txBody>
          <a:bodyPr rtlCol="0" anchor="ctr"/>
          <a:lstStyle>
            <a:lvl1pPr marL="0" indent="0" algn="ctr">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a:t>
            </a:r>
          </a:p>
        </p:txBody>
      </p:sp>
      <p:sp>
        <p:nvSpPr>
          <p:cNvPr id="4" name="Marcador de contenido 3">
            <a:extLst>
              <a:ext uri="{FF2B5EF4-FFF2-40B4-BE49-F238E27FC236}">
                <a16:creationId xmlns:a16="http://schemas.microsoft.com/office/drawing/2014/main" xmlns="" id="{9FD584DA-F775-47B8-A1D7-6556AD5FCBD2}"/>
              </a:ext>
            </a:extLst>
          </p:cNvPr>
          <p:cNvSpPr>
            <a:spLocks noGrp="1"/>
          </p:cNvSpPr>
          <p:nvPr>
            <p:ph sz="half" idx="2"/>
          </p:nvPr>
        </p:nvSpPr>
        <p:spPr>
          <a:xfrm>
            <a:off x="1518615" y="2666635"/>
            <a:ext cx="4111195" cy="230241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0" name="Marcador de pie de página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11" name="Marcador de posición de número de diapositiva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8" name="Marcador de texto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7660706" y="2666960"/>
            <a:ext cx="4111279" cy="230187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2" name="Marcador de texto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7660706" y="1469417"/>
            <a:ext cx="1082607" cy="1023627"/>
          </a:xfrm>
          <a:prstGeom prst="decagon">
            <a:avLst/>
          </a:prstGeom>
          <a:solidFill>
            <a:schemeClr val="accent3">
              <a:lumMod val="60000"/>
              <a:lumOff val="40000"/>
            </a:schemeClr>
          </a:solidFill>
        </p:spPr>
        <p:txBody>
          <a:bodyPr rtlCol="0" anchor="ctr"/>
          <a:lstStyle>
            <a:lvl1pPr marL="0" indent="0" algn="ctr">
              <a:buNone/>
              <a:defRPr sz="3600" b="1">
                <a:solidFill>
                  <a:schemeClr val="tx1"/>
                </a:solidFill>
              </a:defRPr>
            </a:lvl1pPr>
          </a:lstStyle>
          <a:p>
            <a:pPr lvl="0" rtl="0"/>
            <a:r>
              <a:rPr lang="es-ES" noProof="0" dirty="0"/>
              <a:t>2</a:t>
            </a:r>
          </a:p>
        </p:txBody>
      </p:sp>
      <p:sp>
        <p:nvSpPr>
          <p:cNvPr id="6" name="Marcador de posición de imagen 5">
            <a:extLst>
              <a:ext uri="{FF2B5EF4-FFF2-40B4-BE49-F238E27FC236}">
                <a16:creationId xmlns:a16="http://schemas.microsoft.com/office/drawing/2014/main" xmlns="" id="{58B05509-33BA-435B-8F65-9A195068AEBA}"/>
              </a:ext>
            </a:extLst>
          </p:cNvPr>
          <p:cNvSpPr>
            <a:spLocks noGrp="1"/>
          </p:cNvSpPr>
          <p:nvPr>
            <p:ph type="pic" sz="quarter" idx="14" hasCustomPrompt="1"/>
          </p:nvPr>
        </p:nvSpPr>
        <p:spPr>
          <a:xfrm>
            <a:off x="485411" y="1468438"/>
            <a:ext cx="1023938" cy="1022350"/>
          </a:xfrm>
        </p:spPr>
        <p:txBody>
          <a:bodyPr rtlCol="0" anchor="ctr"/>
          <a:lstStyle>
            <a:lvl1pPr marL="0" indent="0" algn="ctr">
              <a:buNone/>
              <a:defRPr/>
            </a:lvl1pPr>
          </a:lstStyle>
          <a:p>
            <a:pPr rtl="0"/>
            <a:r>
              <a:rPr lang="es-ES" noProof="0" dirty="0"/>
              <a:t>Icono</a:t>
            </a:r>
          </a:p>
        </p:txBody>
      </p:sp>
      <p:sp>
        <p:nvSpPr>
          <p:cNvPr id="13" name="Marcador de posición de imagen 5">
            <a:extLst>
              <a:ext uri="{FF2B5EF4-FFF2-40B4-BE49-F238E27FC236}">
                <a16:creationId xmlns:a16="http://schemas.microsoft.com/office/drawing/2014/main" xmlns="" id="{D9B95EA3-5DD4-430E-9A14-86FD28CB5211}"/>
              </a:ext>
            </a:extLst>
          </p:cNvPr>
          <p:cNvSpPr>
            <a:spLocks noGrp="1"/>
          </p:cNvSpPr>
          <p:nvPr>
            <p:ph type="pic" sz="quarter" idx="15" hasCustomPrompt="1"/>
          </p:nvPr>
        </p:nvSpPr>
        <p:spPr>
          <a:xfrm>
            <a:off x="6636768" y="1468438"/>
            <a:ext cx="1023938" cy="1022350"/>
          </a:xfrm>
        </p:spPr>
        <p:txBody>
          <a:bodyPr rtlCol="0" anchor="ctr"/>
          <a:lstStyle>
            <a:lvl1pPr marL="0" indent="0" algn="ctr">
              <a:buNone/>
              <a:defRPr/>
            </a:lvl1pPr>
          </a:lstStyle>
          <a:p>
            <a:pPr rtl="0"/>
            <a:r>
              <a:rPr lang="es-ES" noProof="0" dirty="0"/>
              <a:t>Icono</a:t>
            </a:r>
          </a:p>
        </p:txBody>
      </p:sp>
      <p:cxnSp>
        <p:nvCxnSpPr>
          <p:cNvPr id="14" name="Conector recto 13">
            <a:extLst>
              <a:ext uri="{FF2B5EF4-FFF2-40B4-BE49-F238E27FC236}">
                <a16:creationId xmlns:a16="http://schemas.microsoft.com/office/drawing/2014/main" xmlns="" id="{FE4858EE-D2E3-4944-8356-8E309A985653}"/>
              </a:ext>
              <a:ext uri="{C183D7F6-B498-43B3-948B-1728B52AA6E4}">
                <adec:decorative xmlns:adec="http://schemas.microsoft.com/office/drawing/2017/decorative" xmlns="" val="1"/>
              </a:ext>
            </a:extLst>
          </p:cNvPr>
          <p:cNvCxnSpPr>
            <a:cxnSpLocks/>
          </p:cNvCxnSpPr>
          <p:nvPr userDrawn="1"/>
        </p:nvCxnSpPr>
        <p:spPr>
          <a:xfrm flipV="1">
            <a:off x="6154997" y="2666635"/>
            <a:ext cx="0" cy="223260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ortunidad comerci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7" name="Marcador de posición de número de diapositiva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5" name="Marcador de texto 3">
            <a:extLst>
              <a:ext uri="{FF2B5EF4-FFF2-40B4-BE49-F238E27FC236}">
                <a16:creationId xmlns:a16="http://schemas.microsoft.com/office/drawing/2014/main" xmlns="" id="{ABA04ABC-15A3-4748-A1A6-6849B933FB14}"/>
              </a:ext>
            </a:extLst>
          </p:cNvPr>
          <p:cNvSpPr>
            <a:spLocks noGrp="1"/>
          </p:cNvSpPr>
          <p:nvPr>
            <p:ph type="body" sz="quarter" idx="27" hasCustomPrompt="1"/>
          </p:nvPr>
        </p:nvSpPr>
        <p:spPr>
          <a:xfrm>
            <a:off x="890706" y="1379786"/>
            <a:ext cx="4348065" cy="4348065"/>
          </a:xfrm>
          <a:prstGeom prst="octagon">
            <a:avLst/>
          </a:prstGeom>
          <a:solidFill>
            <a:schemeClr val="accent2">
              <a:alpha val="50000"/>
            </a:schemeClr>
          </a:solidFill>
          <a:ln>
            <a:noFill/>
          </a:ln>
        </p:spPr>
        <p:txBody>
          <a:bodyPr rtlCol="0" anchor="ctr"/>
          <a:lstStyle>
            <a:lvl1pPr marL="0" indent="0" algn="ctr">
              <a:buNone/>
              <a:defRPr sz="1800">
                <a:solidFill>
                  <a:schemeClr val="tx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Encabezado de la sección</a:t>
            </a:r>
          </a:p>
        </p:txBody>
      </p:sp>
      <p:sp>
        <p:nvSpPr>
          <p:cNvPr id="8" name="Marcador de texto 9">
            <a:extLst>
              <a:ext uri="{FF2B5EF4-FFF2-40B4-BE49-F238E27FC236}">
                <a16:creationId xmlns:a16="http://schemas.microsoft.com/office/drawing/2014/main" xmlns="" id="{87739F32-28DE-4715-9505-ACC607338240}"/>
              </a:ext>
            </a:extLst>
          </p:cNvPr>
          <p:cNvSpPr>
            <a:spLocks noGrp="1"/>
          </p:cNvSpPr>
          <p:nvPr>
            <p:ph type="body" sz="quarter" idx="28" hasCustomPrompt="1"/>
          </p:nvPr>
        </p:nvSpPr>
        <p:spPr>
          <a:xfrm>
            <a:off x="4739330" y="1554523"/>
            <a:ext cx="3998591" cy="3998591"/>
          </a:xfrm>
          <a:prstGeom prst="decagon">
            <a:avLst/>
          </a:prstGeom>
          <a:solidFill>
            <a:schemeClr val="accent3">
              <a:alpha val="5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es-ES" noProof="0" dirty="0"/>
              <a:t>Encabezado de la sección</a:t>
            </a:r>
          </a:p>
        </p:txBody>
      </p:sp>
      <p:sp>
        <p:nvSpPr>
          <p:cNvPr id="9" name="Marcador de texto 9">
            <a:extLst>
              <a:ext uri="{FF2B5EF4-FFF2-40B4-BE49-F238E27FC236}">
                <a16:creationId xmlns:a16="http://schemas.microsoft.com/office/drawing/2014/main" xmlns="" id="{B1E535C8-6C65-455F-8301-E535F6CD0F80}"/>
              </a:ext>
            </a:extLst>
          </p:cNvPr>
          <p:cNvSpPr>
            <a:spLocks noGrp="1"/>
          </p:cNvSpPr>
          <p:nvPr>
            <p:ph type="body" sz="quarter" idx="29" hasCustomPrompt="1"/>
          </p:nvPr>
        </p:nvSpPr>
        <p:spPr>
          <a:xfrm>
            <a:off x="8238481" y="1993699"/>
            <a:ext cx="3120238" cy="3120238"/>
          </a:xfrm>
          <a:prstGeom prst="ellipse">
            <a:avLst/>
          </a:prstGeom>
          <a:solidFill>
            <a:schemeClr val="accent4">
              <a:alpha val="6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es-ES" noProof="0" dirty="0"/>
              <a:t>Encabezado de la sección</a:t>
            </a:r>
          </a:p>
        </p:txBody>
      </p:sp>
      <p:sp>
        <p:nvSpPr>
          <p:cNvPr id="10" name="Marcador de texto 3">
            <a:extLst>
              <a:ext uri="{FF2B5EF4-FFF2-40B4-BE49-F238E27FC236}">
                <a16:creationId xmlns:a16="http://schemas.microsoft.com/office/drawing/2014/main" xmlns="" id="{E6677C16-9B83-4AD8-A790-C32F8EF4A3C0}"/>
              </a:ext>
            </a:extLst>
          </p:cNvPr>
          <p:cNvSpPr>
            <a:spLocks noGrp="1"/>
          </p:cNvSpPr>
          <p:nvPr>
            <p:ph type="body" sz="quarter" idx="30" hasCustomPrompt="1"/>
          </p:nvPr>
        </p:nvSpPr>
        <p:spPr>
          <a:xfrm>
            <a:off x="1658929" y="1992324"/>
            <a:ext cx="2811618" cy="1440000"/>
          </a:xfrm>
          <a:prstGeom prst="rect">
            <a:avLst/>
          </a:prstGeom>
          <a:noFill/>
          <a:ln>
            <a:noFill/>
          </a:ln>
        </p:spPr>
        <p:txBody>
          <a:bodyPr rtlCol="0" anchor="b"/>
          <a:lstStyle>
            <a:lvl1pPr marL="0" indent="0" algn="ctr">
              <a:spcBef>
                <a:spcPts val="0"/>
              </a:spcBef>
              <a:spcAft>
                <a:spcPts val="0"/>
              </a:spcAft>
              <a:buNone/>
              <a:defRPr sz="6600">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1</a:t>
            </a:r>
          </a:p>
        </p:txBody>
      </p:sp>
      <p:sp>
        <p:nvSpPr>
          <p:cNvPr id="11" name="Marcador de texto 9">
            <a:extLst>
              <a:ext uri="{FF2B5EF4-FFF2-40B4-BE49-F238E27FC236}">
                <a16:creationId xmlns:a16="http://schemas.microsoft.com/office/drawing/2014/main" xmlns="" id="{5D7A7B95-CA51-45F4-B99D-B864CB3718B3}"/>
              </a:ext>
            </a:extLst>
          </p:cNvPr>
          <p:cNvSpPr>
            <a:spLocks noGrp="1"/>
          </p:cNvSpPr>
          <p:nvPr>
            <p:ph type="body" sz="quarter" idx="31" hasCustomPrompt="1"/>
          </p:nvPr>
        </p:nvSpPr>
        <p:spPr>
          <a:xfrm>
            <a:off x="5332816" y="1992324"/>
            <a:ext cx="2811618"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rtl="0"/>
            <a:r>
              <a:rPr lang="es-ES" noProof="0" dirty="0"/>
              <a:t>2</a:t>
            </a:r>
          </a:p>
        </p:txBody>
      </p:sp>
      <p:sp>
        <p:nvSpPr>
          <p:cNvPr id="12" name="Marcador de texto 9">
            <a:extLst>
              <a:ext uri="{FF2B5EF4-FFF2-40B4-BE49-F238E27FC236}">
                <a16:creationId xmlns:a16="http://schemas.microsoft.com/office/drawing/2014/main" xmlns="" id="{28096F6D-739C-4821-A308-43A39B242C28}"/>
              </a:ext>
            </a:extLst>
          </p:cNvPr>
          <p:cNvSpPr>
            <a:spLocks noGrp="1"/>
          </p:cNvSpPr>
          <p:nvPr>
            <p:ph type="body" sz="quarter" idx="32" hasCustomPrompt="1"/>
          </p:nvPr>
        </p:nvSpPr>
        <p:spPr>
          <a:xfrm>
            <a:off x="8547101" y="1992324"/>
            <a:ext cx="2597043"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rtl="0"/>
            <a:r>
              <a:rPr lang="es-ES" noProof="0" dirty="0"/>
              <a:t>3</a:t>
            </a:r>
          </a:p>
        </p:txBody>
      </p:sp>
      <p:sp>
        <p:nvSpPr>
          <p:cNvPr id="13" name="Marcador de contenido 3">
            <a:extLst>
              <a:ext uri="{FF2B5EF4-FFF2-40B4-BE49-F238E27FC236}">
                <a16:creationId xmlns:a16="http://schemas.microsoft.com/office/drawing/2014/main" xmlns="" id="{80784B8F-C398-4ADB-BABC-B32AF5737B5F}"/>
              </a:ext>
            </a:extLst>
          </p:cNvPr>
          <p:cNvSpPr>
            <a:spLocks noGrp="1"/>
          </p:cNvSpPr>
          <p:nvPr>
            <p:ph sz="half" idx="2" hasCustomPrompt="1"/>
          </p:nvPr>
        </p:nvSpPr>
        <p:spPr>
          <a:xfrm>
            <a:off x="2074738"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es-ES" noProof="0" dirty="0"/>
              <a:t>Descripción de la sección</a:t>
            </a:r>
          </a:p>
        </p:txBody>
      </p:sp>
      <p:sp>
        <p:nvSpPr>
          <p:cNvPr id="14" name="Marcador de texto 5">
            <a:extLst>
              <a:ext uri="{FF2B5EF4-FFF2-40B4-BE49-F238E27FC236}">
                <a16:creationId xmlns:a16="http://schemas.microsoft.com/office/drawing/2014/main" xmlns="" id="{093BA793-88F0-4EAB-B659-DFEAA89AF580}"/>
              </a:ext>
            </a:extLst>
          </p:cNvPr>
          <p:cNvSpPr>
            <a:spLocks noGrp="1"/>
          </p:cNvSpPr>
          <p:nvPr>
            <p:ph type="body" sz="quarter" idx="12" hasCustomPrompt="1"/>
          </p:nvPr>
        </p:nvSpPr>
        <p:spPr>
          <a:xfrm>
            <a:off x="5748625"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es-ES" noProof="0" dirty="0"/>
              <a:t>Descripción de la sección</a:t>
            </a:r>
          </a:p>
        </p:txBody>
      </p:sp>
      <p:sp>
        <p:nvSpPr>
          <p:cNvPr id="15" name="Marcador de texto 9">
            <a:extLst>
              <a:ext uri="{FF2B5EF4-FFF2-40B4-BE49-F238E27FC236}">
                <a16:creationId xmlns:a16="http://schemas.microsoft.com/office/drawing/2014/main" xmlns="" id="{0EA13DBD-6DDE-44C3-8FCD-1AFEEBCDB697}"/>
              </a:ext>
            </a:extLst>
          </p:cNvPr>
          <p:cNvSpPr>
            <a:spLocks noGrp="1"/>
          </p:cNvSpPr>
          <p:nvPr>
            <p:ph type="body" sz="quarter" idx="13" hasCustomPrompt="1"/>
          </p:nvPr>
        </p:nvSpPr>
        <p:spPr>
          <a:xfrm>
            <a:off x="8808600"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es-ES" noProof="0" dirty="0"/>
              <a:t>Descripción de la sección</a:t>
            </a:r>
          </a:p>
        </p:txBody>
      </p:sp>
      <p:sp>
        <p:nvSpPr>
          <p:cNvPr id="16" name="Marcador de texto 5">
            <a:extLst>
              <a:ext uri="{FF2B5EF4-FFF2-40B4-BE49-F238E27FC236}">
                <a16:creationId xmlns:a16="http://schemas.microsoft.com/office/drawing/2014/main" xmlns="" id="{80BFD98B-BBFC-4DCD-9634-51B0224874CD}"/>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17" name="Triángulo isósceles 16" descr="Triángulo decorativo">
            <a:extLst>
              <a:ext uri="{FF2B5EF4-FFF2-40B4-BE49-F238E27FC236}">
                <a16:creationId xmlns:a16="http://schemas.microsoft.com/office/drawing/2014/main" xmlns="" id="{554CFF06-D3FB-4428-8388-94C47717BADA}"/>
              </a:ext>
            </a:extLst>
          </p:cNvPr>
          <p:cNvSpPr/>
          <p:nvPr userDrawn="1"/>
        </p:nvSpPr>
        <p:spPr>
          <a:xfrm rot="10800000">
            <a:off x="9078735" y="1554524"/>
            <a:ext cx="1396065" cy="948493"/>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Triángulo isósceles 17" descr="Triángulo decorativo">
            <a:extLst>
              <a:ext uri="{FF2B5EF4-FFF2-40B4-BE49-F238E27FC236}">
                <a16:creationId xmlns:a16="http://schemas.microsoft.com/office/drawing/2014/main" xmlns="" id="{31AC1D4A-7DB3-4D83-89C2-16E680FFCA92}"/>
              </a:ext>
            </a:extLst>
          </p:cNvPr>
          <p:cNvSpPr/>
          <p:nvPr userDrawn="1"/>
        </p:nvSpPr>
        <p:spPr>
          <a:xfrm>
            <a:off x="9503896" y="5182335"/>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40578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etencia">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98238081-ACA8-444B-827D-A9FB57FEAD9B}"/>
              </a:ext>
            </a:extLst>
          </p:cNvPr>
          <p:cNvCxnSpPr>
            <a:cxnSpLocks/>
          </p:cNvCxnSpPr>
          <p:nvPr userDrawn="1"/>
        </p:nvCxnSpPr>
        <p:spPr>
          <a:xfrm>
            <a:off x="6096000" y="1295875"/>
            <a:ext cx="0" cy="441512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DDDFE2BB-EBBF-4A8F-8E01-A85443D03FBE}"/>
              </a:ext>
            </a:extLst>
          </p:cNvPr>
          <p:cNvCxnSpPr>
            <a:cxnSpLocks/>
          </p:cNvCxnSpPr>
          <p:nvPr userDrawn="1"/>
        </p:nvCxnSpPr>
        <p:spPr>
          <a:xfrm flipH="1">
            <a:off x="432000" y="3452634"/>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7" name="Marcador de posición de número de diapositiva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19" name="Marcador de texto 5">
            <a:extLst>
              <a:ext uri="{FF2B5EF4-FFF2-40B4-BE49-F238E27FC236}">
                <a16:creationId xmlns:a16="http://schemas.microsoft.com/office/drawing/2014/main" xmlns="" id="{C2C8A65D-5CCB-4B95-86C5-5840C530EC85}"/>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20" name="Marcador de texto 5">
            <a:extLst>
              <a:ext uri="{FF2B5EF4-FFF2-40B4-BE49-F238E27FC236}">
                <a16:creationId xmlns:a16="http://schemas.microsoft.com/office/drawing/2014/main" xmlns="" id="{B04B83CF-4695-4328-B8E1-1F386DDC977A}"/>
              </a:ext>
            </a:extLst>
          </p:cNvPr>
          <p:cNvSpPr>
            <a:spLocks noGrp="1"/>
          </p:cNvSpPr>
          <p:nvPr>
            <p:ph type="body" sz="quarter" idx="13" hasCustomPrompt="1"/>
          </p:nvPr>
        </p:nvSpPr>
        <p:spPr>
          <a:xfrm>
            <a:off x="5106000" y="5803856"/>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21" name="Marcador de texto 5">
            <a:extLst>
              <a:ext uri="{FF2B5EF4-FFF2-40B4-BE49-F238E27FC236}">
                <a16:creationId xmlns:a16="http://schemas.microsoft.com/office/drawing/2014/main" xmlns="" id="{88E640C8-1161-4544-B8FB-31A62C99E92E}"/>
              </a:ext>
            </a:extLst>
          </p:cNvPr>
          <p:cNvSpPr>
            <a:spLocks noGrp="1"/>
          </p:cNvSpPr>
          <p:nvPr>
            <p:ph type="body" sz="quarter" idx="14" hasCustomPrompt="1"/>
          </p:nvPr>
        </p:nvSpPr>
        <p:spPr>
          <a:xfrm>
            <a:off x="432000" y="32095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
        <p:nvSpPr>
          <p:cNvPr id="22" name="Marcador de texto 5">
            <a:extLst>
              <a:ext uri="{FF2B5EF4-FFF2-40B4-BE49-F238E27FC236}">
                <a16:creationId xmlns:a16="http://schemas.microsoft.com/office/drawing/2014/main" xmlns="" id="{112AB135-638C-4F81-B952-2291FAC2B801}"/>
              </a:ext>
            </a:extLst>
          </p:cNvPr>
          <p:cNvSpPr>
            <a:spLocks noGrp="1"/>
          </p:cNvSpPr>
          <p:nvPr>
            <p:ph type="body" sz="quarter" idx="15" hasCustomPrompt="1"/>
          </p:nvPr>
        </p:nvSpPr>
        <p:spPr>
          <a:xfrm>
            <a:off x="9792001" y="32095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dirty="0"/>
              <a:t>Título del cuadrante</a:t>
            </a:r>
          </a:p>
        </p:txBody>
      </p:sp>
    </p:spTree>
    <p:extLst>
      <p:ext uri="{BB962C8B-B14F-4D97-AF65-F5344CB8AC3E}">
        <p14:creationId xmlns:p14="http://schemas.microsoft.com/office/powerpoint/2010/main" val="175406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6" name="Pentágono 5" descr="Pentágono decorativo">
            <a:extLst>
              <a:ext uri="{FF2B5EF4-FFF2-40B4-BE49-F238E27FC236}">
                <a16:creationId xmlns:a16="http://schemas.microsoft.com/office/drawing/2014/main" xmlns="" id="{07A909FD-77C6-47A3-B1B3-C0E7745ECD15}"/>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Pentágono 8" descr="Pentágono decorativo">
            <a:extLst>
              <a:ext uri="{FF2B5EF4-FFF2-40B4-BE49-F238E27FC236}">
                <a16:creationId xmlns:a16="http://schemas.microsoft.com/office/drawing/2014/main" xmlns="" id="{3FD26FF9-DCDF-4AEA-9063-488FBE7D5AB9}"/>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entágono 9" descr="Pentágono decorativo">
            <a:extLst>
              <a:ext uri="{FF2B5EF4-FFF2-40B4-BE49-F238E27FC236}">
                <a16:creationId xmlns:a16="http://schemas.microsoft.com/office/drawing/2014/main" xmlns="" id="{4540019E-3635-4416-AA39-1C537E671F0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entágono 10" descr="Pentágono decorativo">
            <a:extLst>
              <a:ext uri="{FF2B5EF4-FFF2-40B4-BE49-F238E27FC236}">
                <a16:creationId xmlns:a16="http://schemas.microsoft.com/office/drawing/2014/main" xmlns="" id="{DC84872F-746C-4203-BD67-4C7C818ACEA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Pentágono 11" descr="Pentágono decorativo">
            <a:extLst>
              <a:ext uri="{FF2B5EF4-FFF2-40B4-BE49-F238E27FC236}">
                <a16:creationId xmlns:a16="http://schemas.microsoft.com/office/drawing/2014/main" xmlns="" id="{592D0A34-0504-407C-9DEB-B641735D52F1}"/>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Tree>
    <p:extLst>
      <p:ext uri="{BB962C8B-B14F-4D97-AF65-F5344CB8AC3E}">
        <p14:creationId xmlns:p14="http://schemas.microsoft.com/office/powerpoint/2010/main" val="366907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1" name="Pentágono 10" descr="Pentágono decorativo">
            <a:extLst>
              <a:ext uri="{FF2B5EF4-FFF2-40B4-BE49-F238E27FC236}">
                <a16:creationId xmlns:a16="http://schemas.microsoft.com/office/drawing/2014/main" xmlns="" id="{D5B999F8-A985-4FB9-A69D-5531CFAD213B}"/>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Pentágono 11" descr="Pentágono decorativo">
            <a:extLst>
              <a:ext uri="{FF2B5EF4-FFF2-40B4-BE49-F238E27FC236}">
                <a16:creationId xmlns:a16="http://schemas.microsoft.com/office/drawing/2014/main" xmlns="" id="{6DDA70A0-B819-4630-909F-9C748D6703E9}"/>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Pentágono 12" descr="Pentágono decorativo">
            <a:extLst>
              <a:ext uri="{FF2B5EF4-FFF2-40B4-BE49-F238E27FC236}">
                <a16:creationId xmlns:a16="http://schemas.microsoft.com/office/drawing/2014/main" xmlns="" id="{0E46B6BF-40F0-4856-A4E9-5C1EEFB0AD1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Pentágono 13" descr="Pentágono decorativo">
            <a:extLst>
              <a:ext uri="{FF2B5EF4-FFF2-40B4-BE49-F238E27FC236}">
                <a16:creationId xmlns:a16="http://schemas.microsoft.com/office/drawing/2014/main" xmlns="" id="{75FEDF0A-8B15-456B-93B9-4B380459888A}"/>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Pentágono 14" descr="Pentágono decorativo">
            <a:extLst>
              <a:ext uri="{FF2B5EF4-FFF2-40B4-BE49-F238E27FC236}">
                <a16:creationId xmlns:a16="http://schemas.microsoft.com/office/drawing/2014/main" xmlns="" id="{87E32DA8-B617-4F4D-AF32-FE86DC1E1ECF}"/>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8" name="Marcador de pie de página 7">
            <a:extLst>
              <a:ext uri="{FF2B5EF4-FFF2-40B4-BE49-F238E27FC236}">
                <a16:creationId xmlns:a16="http://schemas.microsoft.com/office/drawing/2014/main" xmlns=""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9" name="Marcador de número de diapositiva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7" name="Marcador de contenido 2">
            <a:extLst>
              <a:ext uri="{FF2B5EF4-FFF2-40B4-BE49-F238E27FC236}">
                <a16:creationId xmlns:a16="http://schemas.microsoft.com/office/drawing/2014/main" xmlns="" id="{5C127A20-FC87-4D7E-B02E-428168B1E990}"/>
              </a:ext>
            </a:extLst>
          </p:cNvPr>
          <p:cNvSpPr>
            <a:spLocks noGrp="1"/>
          </p:cNvSpPr>
          <p:nvPr>
            <p:ph sz="half" idx="1"/>
          </p:nvPr>
        </p:nvSpPr>
        <p:spPr>
          <a:xfrm>
            <a:off x="432000" y="1138239"/>
            <a:ext cx="5587800" cy="4800650"/>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0" name="Marcador de contenido 3">
            <a:extLst>
              <a:ext uri="{FF2B5EF4-FFF2-40B4-BE49-F238E27FC236}">
                <a16:creationId xmlns:a16="http://schemas.microsoft.com/office/drawing/2014/main" xmlns="" id="{FCB4AD02-110E-4AB3-A9C3-0DF162DC4071}"/>
              </a:ext>
            </a:extLst>
          </p:cNvPr>
          <p:cNvSpPr>
            <a:spLocks noGrp="1"/>
          </p:cNvSpPr>
          <p:nvPr>
            <p:ph sz="half" idx="2"/>
          </p:nvPr>
        </p:nvSpPr>
        <p:spPr>
          <a:xfrm>
            <a:off x="6172199" y="1138238"/>
            <a:ext cx="5587799" cy="4800650"/>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5" name="Marcador de texto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0"/>
            <a:ext cx="3600450"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1" name="Marcador de texto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0"/>
            <a:ext cx="3600450"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xmlns="" id="{FF5B2679-5029-4692-A1C7-099E7A583624}"/>
              </a:ext>
            </a:extLst>
          </p:cNvPr>
          <p:cNvSpPr>
            <a:spLocks noGrp="1"/>
          </p:cNvSpPr>
          <p:nvPr>
            <p:ph idx="14"/>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1" name="Marcador de contenido 2">
            <a:extLst>
              <a:ext uri="{FF2B5EF4-FFF2-40B4-BE49-F238E27FC236}">
                <a16:creationId xmlns:a16="http://schemas.microsoft.com/office/drawing/2014/main" xmlns="" id="{1B5AA133-C824-4B4A-96F4-D48A58E222DA}"/>
              </a:ext>
            </a:extLst>
          </p:cNvPr>
          <p:cNvSpPr>
            <a:spLocks noGrp="1"/>
          </p:cNvSpPr>
          <p:nvPr>
            <p:ph idx="15"/>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2" name="Marcador de contenido 2">
            <a:extLst>
              <a:ext uri="{FF2B5EF4-FFF2-40B4-BE49-F238E27FC236}">
                <a16:creationId xmlns:a16="http://schemas.microsoft.com/office/drawing/2014/main" xmlns="" id="{388A40C4-1887-4DBA-90FF-4CF89932DA57}"/>
              </a:ext>
            </a:extLst>
          </p:cNvPr>
          <p:cNvSpPr>
            <a:spLocks noGrp="1"/>
          </p:cNvSpPr>
          <p:nvPr>
            <p:ph idx="16"/>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2" name="Título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rtlCol="0"/>
          <a:lstStyle/>
          <a:p>
            <a:pPr rtl="0"/>
            <a:r>
              <a:rPr lang="es-ES" noProof="0" smtClean="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xmlns="" id="{BE06229A-0702-4CD6-B5F1-0DC746CC4F18}"/>
              </a:ext>
            </a:extLst>
          </p:cNvPr>
          <p:cNvSpPr>
            <a:spLocks noGrp="1"/>
          </p:cNvSpPr>
          <p:nvPr>
            <p:ph idx="1" hasCustomPrompt="1"/>
          </p:nvPr>
        </p:nvSpPr>
        <p:spPr>
          <a:xfrm>
            <a:off x="432000" y="1728000"/>
            <a:ext cx="3600000" cy="720000"/>
          </a:xfrm>
          <a:gradFill>
            <a:gsLst>
              <a:gs pos="0">
                <a:schemeClr val="accent5"/>
              </a:gs>
              <a:gs pos="100000">
                <a:schemeClr val="accent4"/>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es-ES" noProof="0" dirty="0"/>
              <a:t>Título de la sección 1</a:t>
            </a:r>
          </a:p>
        </p:txBody>
      </p:sp>
      <p:sp>
        <p:nvSpPr>
          <p:cNvPr id="7" name="Marcador de pie de página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dirty="0"/>
          </a:p>
        </p:txBody>
      </p:sp>
      <p:sp>
        <p:nvSpPr>
          <p:cNvPr id="6" name="Marcador de contenido 2">
            <a:extLst>
              <a:ext uri="{FF2B5EF4-FFF2-40B4-BE49-F238E27FC236}">
                <a16:creationId xmlns:a16="http://schemas.microsoft.com/office/drawing/2014/main" xmlns="" id="{43CF4B74-3202-48D6-B573-AA3882B039F4}"/>
              </a:ext>
            </a:extLst>
          </p:cNvPr>
          <p:cNvSpPr>
            <a:spLocks noGrp="1"/>
          </p:cNvSpPr>
          <p:nvPr>
            <p:ph idx="12" hasCustomPrompt="1"/>
          </p:nvPr>
        </p:nvSpPr>
        <p:spPr>
          <a:xfrm>
            <a:off x="4302000" y="1728000"/>
            <a:ext cx="3600000" cy="720000"/>
          </a:xfrm>
          <a:gradFill>
            <a:gsLst>
              <a:gs pos="0">
                <a:schemeClr val="accent1"/>
              </a:gs>
              <a:gs pos="100000">
                <a:schemeClr val="accent3"/>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es-ES" noProof="0" dirty="0"/>
              <a:t>Título de la sección 2</a:t>
            </a:r>
          </a:p>
        </p:txBody>
      </p:sp>
      <p:sp>
        <p:nvSpPr>
          <p:cNvPr id="9" name="Marcador de contenido 2">
            <a:extLst>
              <a:ext uri="{FF2B5EF4-FFF2-40B4-BE49-F238E27FC236}">
                <a16:creationId xmlns:a16="http://schemas.microsoft.com/office/drawing/2014/main" xmlns="" id="{0BA6D519-EE14-4D3E-B15F-70C4423A3988}"/>
              </a:ext>
            </a:extLst>
          </p:cNvPr>
          <p:cNvSpPr>
            <a:spLocks noGrp="1"/>
          </p:cNvSpPr>
          <p:nvPr>
            <p:ph idx="13" hasCustomPrompt="1"/>
          </p:nvPr>
        </p:nvSpPr>
        <p:spPr>
          <a:xfrm>
            <a:off x="8172000" y="1728000"/>
            <a:ext cx="3600000" cy="720000"/>
          </a:xfrm>
          <a:gradFill>
            <a:gsLst>
              <a:gs pos="0">
                <a:schemeClr val="accent2"/>
              </a:gs>
              <a:gs pos="100000">
                <a:schemeClr val="accent4"/>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es-ES" noProof="0" dirty="0"/>
              <a:t>Título de la sección 3</a:t>
            </a:r>
          </a:p>
        </p:txBody>
      </p:sp>
      <p:sp>
        <p:nvSpPr>
          <p:cNvPr id="13" name="Marcador de texto 5">
            <a:extLst>
              <a:ext uri="{FF2B5EF4-FFF2-40B4-BE49-F238E27FC236}">
                <a16:creationId xmlns:a16="http://schemas.microsoft.com/office/drawing/2014/main" xmlns=""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236364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scala de tiempo">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F5211B-014A-4E6E-98C7-FDAF7855316F}"/>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xmlns="" id="{FC0C6D2B-0FF5-4A5F-A062-480FFA6DA09A}"/>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dirty="0"/>
          </a:p>
        </p:txBody>
      </p:sp>
      <p:sp>
        <p:nvSpPr>
          <p:cNvPr id="5" name="Marcador de texto 5">
            <a:extLst>
              <a:ext uri="{FF2B5EF4-FFF2-40B4-BE49-F238E27FC236}">
                <a16:creationId xmlns:a16="http://schemas.microsoft.com/office/drawing/2014/main" xmlns=""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cxnSp>
        <p:nvCxnSpPr>
          <p:cNvPr id="8" name="Conector recto de flecha 7">
            <a:extLst>
              <a:ext uri="{FF2B5EF4-FFF2-40B4-BE49-F238E27FC236}">
                <a16:creationId xmlns:a16="http://schemas.microsoft.com/office/drawing/2014/main" xmlns=""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Marcador de texto 10">
            <a:extLst>
              <a:ext uri="{FF2B5EF4-FFF2-40B4-BE49-F238E27FC236}">
                <a16:creationId xmlns:a16="http://schemas.microsoft.com/office/drawing/2014/main" xmlns="" id="{EE87B275-BCEB-48C5-BD58-39E2B9AB906E}"/>
              </a:ext>
            </a:extLst>
          </p:cNvPr>
          <p:cNvSpPr>
            <a:spLocks noGrp="1"/>
          </p:cNvSpPr>
          <p:nvPr>
            <p:ph type="body" sz="quarter" idx="33" hasCustomPrompt="1"/>
          </p:nvPr>
        </p:nvSpPr>
        <p:spPr>
          <a:xfrm>
            <a:off x="369269" y="3973125"/>
            <a:ext cx="502886" cy="201776"/>
          </a:xfrm>
        </p:spPr>
        <p:txBody>
          <a:bodyPr rtlCol="0" anchor="ctr"/>
          <a:lstStyle>
            <a:lvl1pPr marL="0" indent="0" algn="ctr">
              <a:buNone/>
              <a:defRPr sz="1400">
                <a:solidFill>
                  <a:schemeClr val="tx1"/>
                </a:solidFill>
              </a:defRPr>
            </a:lvl1pPr>
          </a:lstStyle>
          <a:p>
            <a:pPr lvl="0" rtl="0"/>
            <a:r>
              <a:rPr lang="es-ES" noProof="0" dirty="0"/>
              <a:t>Año</a:t>
            </a:r>
          </a:p>
        </p:txBody>
      </p:sp>
      <p:sp>
        <p:nvSpPr>
          <p:cNvPr id="10" name="Marcador de texto 10">
            <a:extLst>
              <a:ext uri="{FF2B5EF4-FFF2-40B4-BE49-F238E27FC236}">
                <a16:creationId xmlns:a16="http://schemas.microsoft.com/office/drawing/2014/main" xmlns=""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1" name="Marcador de texto 10">
            <a:extLst>
              <a:ext uri="{FF2B5EF4-FFF2-40B4-BE49-F238E27FC236}">
                <a16:creationId xmlns:a16="http://schemas.microsoft.com/office/drawing/2014/main" xmlns=""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2" name="Marcador de texto 10">
            <a:extLst>
              <a:ext uri="{FF2B5EF4-FFF2-40B4-BE49-F238E27FC236}">
                <a16:creationId xmlns:a16="http://schemas.microsoft.com/office/drawing/2014/main" xmlns=""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3" name="Marcador de texto 10">
            <a:extLst>
              <a:ext uri="{FF2B5EF4-FFF2-40B4-BE49-F238E27FC236}">
                <a16:creationId xmlns:a16="http://schemas.microsoft.com/office/drawing/2014/main" xmlns=""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4" name="Marcador de texto 10">
            <a:extLst>
              <a:ext uri="{FF2B5EF4-FFF2-40B4-BE49-F238E27FC236}">
                <a16:creationId xmlns:a16="http://schemas.microsoft.com/office/drawing/2014/main" xmlns="" id="{8164CA25-5B7F-4EDD-8B42-0D567DED1794}"/>
              </a:ext>
            </a:extLst>
          </p:cNvPr>
          <p:cNvSpPr>
            <a:spLocks noGrp="1"/>
          </p:cNvSpPr>
          <p:nvPr>
            <p:ph type="body" sz="quarter" idx="38" hasCustomPrompt="1"/>
          </p:nvPr>
        </p:nvSpPr>
        <p:spPr>
          <a:xfrm>
            <a:off x="6033469" y="3973125"/>
            <a:ext cx="502886" cy="201776"/>
          </a:xfrm>
        </p:spPr>
        <p:txBody>
          <a:bodyPr rtlCol="0" anchor="ctr"/>
          <a:lstStyle>
            <a:lvl1pPr marL="0" indent="0" algn="ctr">
              <a:buNone/>
              <a:defRPr sz="1400">
                <a:solidFill>
                  <a:schemeClr val="tx1"/>
                </a:solidFill>
              </a:defRPr>
            </a:lvl1pPr>
          </a:lstStyle>
          <a:p>
            <a:pPr lvl="0" rtl="0"/>
            <a:r>
              <a:rPr lang="es-ES" noProof="0" dirty="0"/>
              <a:t>Año</a:t>
            </a:r>
          </a:p>
        </p:txBody>
      </p:sp>
      <p:sp>
        <p:nvSpPr>
          <p:cNvPr id="15" name="Marcador de texto 10">
            <a:extLst>
              <a:ext uri="{FF2B5EF4-FFF2-40B4-BE49-F238E27FC236}">
                <a16:creationId xmlns:a16="http://schemas.microsoft.com/office/drawing/2014/main" xmlns=""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6" name="Marcador de texto 10">
            <a:extLst>
              <a:ext uri="{FF2B5EF4-FFF2-40B4-BE49-F238E27FC236}">
                <a16:creationId xmlns:a16="http://schemas.microsoft.com/office/drawing/2014/main" xmlns=""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7" name="Marcador de texto 10">
            <a:extLst>
              <a:ext uri="{FF2B5EF4-FFF2-40B4-BE49-F238E27FC236}">
                <a16:creationId xmlns:a16="http://schemas.microsoft.com/office/drawing/2014/main" xmlns=""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8" name="Marcador de texto 10">
            <a:extLst>
              <a:ext uri="{FF2B5EF4-FFF2-40B4-BE49-F238E27FC236}">
                <a16:creationId xmlns:a16="http://schemas.microsoft.com/office/drawing/2014/main" xmlns=""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19" name="Marcador de texto 10">
            <a:extLst>
              <a:ext uri="{FF2B5EF4-FFF2-40B4-BE49-F238E27FC236}">
                <a16:creationId xmlns:a16="http://schemas.microsoft.com/office/drawing/2014/main" xmlns=""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0" name="Marcador de texto 10">
            <a:extLst>
              <a:ext uri="{FF2B5EF4-FFF2-40B4-BE49-F238E27FC236}">
                <a16:creationId xmlns:a16="http://schemas.microsoft.com/office/drawing/2014/main" xmlns=""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1" name="Marcador de texto 10">
            <a:extLst>
              <a:ext uri="{FF2B5EF4-FFF2-40B4-BE49-F238E27FC236}">
                <a16:creationId xmlns:a16="http://schemas.microsoft.com/office/drawing/2014/main" xmlns=""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2" name="Marcador de texto 10">
            <a:extLst>
              <a:ext uri="{FF2B5EF4-FFF2-40B4-BE49-F238E27FC236}">
                <a16:creationId xmlns:a16="http://schemas.microsoft.com/office/drawing/2014/main" xmlns=""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3" name="Marcador de texto 10">
            <a:extLst>
              <a:ext uri="{FF2B5EF4-FFF2-40B4-BE49-F238E27FC236}">
                <a16:creationId xmlns:a16="http://schemas.microsoft.com/office/drawing/2014/main" xmlns=""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4" name="Marcador de texto 10">
            <a:extLst>
              <a:ext uri="{FF2B5EF4-FFF2-40B4-BE49-F238E27FC236}">
                <a16:creationId xmlns:a16="http://schemas.microsoft.com/office/drawing/2014/main" xmlns=""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5" name="Marcador de texto 10">
            <a:extLst>
              <a:ext uri="{FF2B5EF4-FFF2-40B4-BE49-F238E27FC236}">
                <a16:creationId xmlns:a16="http://schemas.microsoft.com/office/drawing/2014/main" xmlns=""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6" name="Marcador de texto 10">
            <a:extLst>
              <a:ext uri="{FF2B5EF4-FFF2-40B4-BE49-F238E27FC236}">
                <a16:creationId xmlns:a16="http://schemas.microsoft.com/office/drawing/2014/main" xmlns=""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7" name="Marcador de texto 10">
            <a:extLst>
              <a:ext uri="{FF2B5EF4-FFF2-40B4-BE49-F238E27FC236}">
                <a16:creationId xmlns:a16="http://schemas.microsoft.com/office/drawing/2014/main" xmlns=""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8" name="Marcador de texto 10">
            <a:extLst>
              <a:ext uri="{FF2B5EF4-FFF2-40B4-BE49-F238E27FC236}">
                <a16:creationId xmlns:a16="http://schemas.microsoft.com/office/drawing/2014/main" xmlns=""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29" name="Marcador de texto 10">
            <a:extLst>
              <a:ext uri="{FF2B5EF4-FFF2-40B4-BE49-F238E27FC236}">
                <a16:creationId xmlns:a16="http://schemas.microsoft.com/office/drawing/2014/main" xmlns=""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30" name="Marcador de texto 10">
            <a:extLst>
              <a:ext uri="{FF2B5EF4-FFF2-40B4-BE49-F238E27FC236}">
                <a16:creationId xmlns:a16="http://schemas.microsoft.com/office/drawing/2014/main" xmlns=""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31" name="Marcador de texto 10">
            <a:extLst>
              <a:ext uri="{FF2B5EF4-FFF2-40B4-BE49-F238E27FC236}">
                <a16:creationId xmlns:a16="http://schemas.microsoft.com/office/drawing/2014/main" xmlns=""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32" name="Marcador de texto 10">
            <a:extLst>
              <a:ext uri="{FF2B5EF4-FFF2-40B4-BE49-F238E27FC236}">
                <a16:creationId xmlns:a16="http://schemas.microsoft.com/office/drawing/2014/main" xmlns=""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33" name="Marcador de texto 10">
            <a:extLst>
              <a:ext uri="{FF2B5EF4-FFF2-40B4-BE49-F238E27FC236}">
                <a16:creationId xmlns:a16="http://schemas.microsoft.com/office/drawing/2014/main" xmlns=""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34" name="Marcador de texto 10">
            <a:extLst>
              <a:ext uri="{FF2B5EF4-FFF2-40B4-BE49-F238E27FC236}">
                <a16:creationId xmlns:a16="http://schemas.microsoft.com/office/drawing/2014/main" xmlns=""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solidFill>
              </a:defRPr>
            </a:lvl1pPr>
          </a:lstStyle>
          <a:p>
            <a:pPr lvl="0" rtl="0"/>
            <a:r>
              <a:rPr lang="es-ES" noProof="0" dirty="0"/>
              <a:t>MM</a:t>
            </a:r>
          </a:p>
        </p:txBody>
      </p:sp>
      <p:sp>
        <p:nvSpPr>
          <p:cNvPr id="4" name="Marcador de texto 3">
            <a:extLst>
              <a:ext uri="{FF2B5EF4-FFF2-40B4-BE49-F238E27FC236}">
                <a16:creationId xmlns:a16="http://schemas.microsoft.com/office/drawing/2014/main" xmlns="" id="{D242C672-1222-4C21-9E3D-F365D9665E1B}"/>
              </a:ext>
            </a:extLst>
          </p:cNvPr>
          <p:cNvSpPr>
            <a:spLocks noGrp="1"/>
          </p:cNvSpPr>
          <p:nvPr>
            <p:ph type="body" sz="quarter" idx="59" hasCustomPrompt="1"/>
          </p:nvPr>
        </p:nvSpPr>
        <p:spPr>
          <a:xfrm>
            <a:off x="5360988" y="2190750"/>
            <a:ext cx="1793875" cy="561975"/>
          </a:xfrm>
          <a:gradFill>
            <a:gsLst>
              <a:gs pos="0">
                <a:schemeClr val="bg1"/>
              </a:gs>
              <a:gs pos="100000">
                <a:schemeClr val="accent3">
                  <a:lumMod val="20000"/>
                  <a:lumOff val="80000"/>
                </a:schemeClr>
              </a:gs>
            </a:gsLst>
            <a:lin ang="15600000" scaled="0"/>
          </a:gradFill>
        </p:spPr>
        <p:txBody>
          <a:bodyPr tIns="36000" rtlCol="0" anchor="t"/>
          <a:lstStyle>
            <a:lvl1pPr marL="0" indent="0" algn="ctr">
              <a:buNone/>
              <a:defRPr sz="1600">
                <a:latin typeface="+mj-lt"/>
              </a:defRPr>
            </a:lvl1pPr>
          </a:lstStyle>
          <a:p>
            <a:pPr lvl="0" rtl="0"/>
            <a:r>
              <a:rPr lang="es-ES" noProof="0" dirty="0"/>
              <a:t>Título del elemento</a:t>
            </a:r>
          </a:p>
        </p:txBody>
      </p:sp>
      <p:sp>
        <p:nvSpPr>
          <p:cNvPr id="37" name="Marcador de texto 36">
            <a:extLst>
              <a:ext uri="{FF2B5EF4-FFF2-40B4-BE49-F238E27FC236}">
                <a16:creationId xmlns:a16="http://schemas.microsoft.com/office/drawing/2014/main" xmlns=""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000">
                <a:solidFill>
                  <a:schemeClr val="tx1"/>
                </a:solidFill>
              </a:defRPr>
            </a:lvl1pPr>
          </a:lstStyle>
          <a:p>
            <a:pPr lvl="0" rtl="0"/>
            <a:r>
              <a:rPr lang="es-ES" noProof="0" dirty="0"/>
              <a:t>Mes, año</a:t>
            </a:r>
          </a:p>
        </p:txBody>
      </p:sp>
    </p:spTree>
    <p:extLst>
      <p:ext uri="{BB962C8B-B14F-4D97-AF65-F5344CB8AC3E}">
        <p14:creationId xmlns:p14="http://schemas.microsoft.com/office/powerpoint/2010/main" val="321736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2">
    <p:bg>
      <p:bgPr>
        <a:solidFill>
          <a:schemeClr val="accent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A945F115-22EA-452C-BEFF-B86EC6B0D0B2}"/>
              </a:ext>
            </a:extLst>
          </p:cNvPr>
          <p:cNvSpPr/>
          <p:nvPr userDrawn="1"/>
        </p:nvSpPr>
        <p:spPr>
          <a:xfrm>
            <a:off x="6677617" y="107999"/>
            <a:ext cx="5400000" cy="6660000"/>
          </a:xfrm>
          <a:prstGeom prst="rect">
            <a:avLst/>
          </a:prstGeom>
          <a:gradFill>
            <a:gsLst>
              <a:gs pos="0">
                <a:schemeClr val="accent3"/>
              </a:gs>
              <a:gs pos="100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45" name="Grupo 44">
            <a:extLst>
              <a:ext uri="{FF2B5EF4-FFF2-40B4-BE49-F238E27FC236}">
                <a16:creationId xmlns:a16="http://schemas.microsoft.com/office/drawing/2014/main" xmlns="" id="{00D551C8-4BF9-413C-A7A0-7C874EA0C1EB}"/>
              </a:ext>
            </a:extLst>
          </p:cNvPr>
          <p:cNvGrpSpPr/>
          <p:nvPr userDrawn="1"/>
        </p:nvGrpSpPr>
        <p:grpSpPr>
          <a:xfrm>
            <a:off x="7775280" y="1707806"/>
            <a:ext cx="3442387" cy="3442387"/>
            <a:chOff x="2514599" y="1566862"/>
            <a:chExt cx="3810001" cy="3810001"/>
          </a:xfrm>
        </p:grpSpPr>
        <p:cxnSp>
          <p:nvCxnSpPr>
            <p:cNvPr id="46" name="Conector recto 45">
              <a:extLst>
                <a:ext uri="{FF2B5EF4-FFF2-40B4-BE49-F238E27FC236}">
                  <a16:creationId xmlns:a16="http://schemas.microsoft.com/office/drawing/2014/main" xmlns="" id="{9B40F6CC-7795-4615-90F1-11497899DD3A}"/>
                </a:ext>
              </a:extLst>
            </p:cNvPr>
            <p:cNvCxnSpPr/>
            <p:nvPr/>
          </p:nvCxnSpPr>
          <p:spPr>
            <a:xfrm>
              <a:off x="251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xmlns="" id="{189DD442-0FCD-4DA1-84E0-2E386C66959A}"/>
                </a:ext>
              </a:extLst>
            </p:cNvPr>
            <p:cNvCxnSpPr/>
            <p:nvPr/>
          </p:nvCxnSpPr>
          <p:spPr>
            <a:xfrm>
              <a:off x="2895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6794EC30-C68F-4F8F-A11C-8A12D4C44359}"/>
                </a:ext>
              </a:extLst>
            </p:cNvPr>
            <p:cNvCxnSpPr/>
            <p:nvPr/>
          </p:nvCxnSpPr>
          <p:spPr>
            <a:xfrm>
              <a:off x="3276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xmlns="" id="{299D75E9-9ABA-49DA-8C08-01690B2048D6}"/>
                </a:ext>
              </a:extLst>
            </p:cNvPr>
            <p:cNvCxnSpPr/>
            <p:nvPr/>
          </p:nvCxnSpPr>
          <p:spPr>
            <a:xfrm>
              <a:off x="3657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DEF629BA-5818-4F68-84E0-9709E53CCE12}"/>
                </a:ext>
              </a:extLst>
            </p:cNvPr>
            <p:cNvCxnSpPr/>
            <p:nvPr/>
          </p:nvCxnSpPr>
          <p:spPr>
            <a:xfrm>
              <a:off x="4038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xmlns="" id="{BE66E45C-2D7B-4E77-AB2D-087DD07929C9}"/>
                </a:ext>
              </a:extLst>
            </p:cNvPr>
            <p:cNvCxnSpPr/>
            <p:nvPr/>
          </p:nvCxnSpPr>
          <p:spPr>
            <a:xfrm>
              <a:off x="4419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xmlns="" id="{AC559F57-DF51-477A-9664-F0A6E4593345}"/>
                </a:ext>
              </a:extLst>
            </p:cNvPr>
            <p:cNvCxnSpPr/>
            <p:nvPr/>
          </p:nvCxnSpPr>
          <p:spPr>
            <a:xfrm>
              <a:off x="4800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xmlns="" id="{D81DE1A2-6CF2-4830-836F-E2B649B096AF}"/>
                </a:ext>
              </a:extLst>
            </p:cNvPr>
            <p:cNvCxnSpPr/>
            <p:nvPr/>
          </p:nvCxnSpPr>
          <p:spPr>
            <a:xfrm>
              <a:off x="5181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022986E8-9A85-40DF-88CF-4589415D686E}"/>
                </a:ext>
              </a:extLst>
            </p:cNvPr>
            <p:cNvCxnSpPr/>
            <p:nvPr/>
          </p:nvCxnSpPr>
          <p:spPr>
            <a:xfrm>
              <a:off x="5562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6A6F3BC4-5CDA-4ADE-8C98-B45EEEA9E822}"/>
                </a:ext>
              </a:extLst>
            </p:cNvPr>
            <p:cNvCxnSpPr/>
            <p:nvPr/>
          </p:nvCxnSpPr>
          <p:spPr>
            <a:xfrm>
              <a:off x="5943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xmlns="" id="{ABB92487-E701-4906-B242-5E896B1FC968}"/>
                </a:ext>
              </a:extLst>
            </p:cNvPr>
            <p:cNvCxnSpPr/>
            <p:nvPr/>
          </p:nvCxnSpPr>
          <p:spPr>
            <a:xfrm>
              <a:off x="632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xmlns="" id="{8FFED390-C005-488A-801D-51F5E5D5E636}"/>
                </a:ext>
              </a:extLst>
            </p:cNvPr>
            <p:cNvCxnSpPr/>
            <p:nvPr/>
          </p:nvCxnSpPr>
          <p:spPr>
            <a:xfrm rot="5400000">
              <a:off x="4419598" y="-338136"/>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xmlns="" id="{C0ECF5DE-7D63-4E09-A990-9EFE8F3E2444}"/>
                </a:ext>
              </a:extLst>
            </p:cNvPr>
            <p:cNvCxnSpPr/>
            <p:nvPr/>
          </p:nvCxnSpPr>
          <p:spPr>
            <a:xfrm rot="5400000">
              <a:off x="4419598" y="42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xmlns="" id="{66F82FBE-68FB-4DEB-8029-66924BDA4D1E}"/>
                </a:ext>
              </a:extLst>
            </p:cNvPr>
            <p:cNvCxnSpPr/>
            <p:nvPr/>
          </p:nvCxnSpPr>
          <p:spPr>
            <a:xfrm rot="5400000">
              <a:off x="4419598" y="423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xmlns="" id="{D9E1BB4E-09B6-4106-BDE3-A38644EF47E1}"/>
                </a:ext>
              </a:extLst>
            </p:cNvPr>
            <p:cNvCxnSpPr/>
            <p:nvPr/>
          </p:nvCxnSpPr>
          <p:spPr>
            <a:xfrm rot="5400000">
              <a:off x="4419598" y="804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48FE8515-C6DF-47C8-B17B-D1488CFB34EB}"/>
                </a:ext>
              </a:extLst>
            </p:cNvPr>
            <p:cNvCxnSpPr/>
            <p:nvPr/>
          </p:nvCxnSpPr>
          <p:spPr>
            <a:xfrm rot="5400000">
              <a:off x="4419598" y="1185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xmlns="" id="{E7D81FB4-C78B-4F71-83FF-F3BA73E121ED}"/>
                </a:ext>
              </a:extLst>
            </p:cNvPr>
            <p:cNvCxnSpPr/>
            <p:nvPr/>
          </p:nvCxnSpPr>
          <p:spPr>
            <a:xfrm rot="5400000">
              <a:off x="4419598" y="1566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xmlns="" id="{FC6C6E5D-0A27-4FFE-8A9F-0B4550BE631B}"/>
                </a:ext>
              </a:extLst>
            </p:cNvPr>
            <p:cNvCxnSpPr/>
            <p:nvPr/>
          </p:nvCxnSpPr>
          <p:spPr>
            <a:xfrm rot="5400000">
              <a:off x="4419598" y="1947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xmlns="" id="{E9C5B91D-89A8-4C76-B499-BEA540B1F253}"/>
                </a:ext>
              </a:extLst>
            </p:cNvPr>
            <p:cNvCxnSpPr/>
            <p:nvPr/>
          </p:nvCxnSpPr>
          <p:spPr>
            <a:xfrm rot="5400000">
              <a:off x="4419598" y="2328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xmlns="" id="{A66B5249-941F-4ED5-8297-FB24511B0114}"/>
                </a:ext>
              </a:extLst>
            </p:cNvPr>
            <p:cNvCxnSpPr/>
            <p:nvPr/>
          </p:nvCxnSpPr>
          <p:spPr>
            <a:xfrm rot="5400000">
              <a:off x="4419598" y="2709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xmlns="" id="{4B647CA6-2EEA-4936-AC3F-369D8F873A1D}"/>
                </a:ext>
              </a:extLst>
            </p:cNvPr>
            <p:cNvCxnSpPr/>
            <p:nvPr/>
          </p:nvCxnSpPr>
          <p:spPr>
            <a:xfrm rot="5400000">
              <a:off x="4419598" y="3090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xmlns="" id="{8CDA9DB4-338F-40E7-96CE-4D323CD63D2D}"/>
                </a:ext>
              </a:extLst>
            </p:cNvPr>
            <p:cNvCxnSpPr/>
            <p:nvPr/>
          </p:nvCxnSpPr>
          <p:spPr>
            <a:xfrm rot="5400000">
              <a:off x="4419598" y="3471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5" name="Marcador de posición de imagen 4">
            <a:extLst>
              <a:ext uri="{FF2B5EF4-FFF2-40B4-BE49-F238E27FC236}">
                <a16:creationId xmlns:a16="http://schemas.microsoft.com/office/drawing/2014/main" xmlns="" id="{87AFE1F3-2DF6-4ACF-9437-8C79F0889B22}"/>
              </a:ext>
            </a:extLst>
          </p:cNvPr>
          <p:cNvSpPr>
            <a:spLocks noGrp="1"/>
          </p:cNvSpPr>
          <p:nvPr>
            <p:ph type="pic" sz="quarter" idx="10" hasCustomPrompt="1"/>
          </p:nvPr>
        </p:nvSpPr>
        <p:spPr>
          <a:xfrm>
            <a:off x="108000" y="108000"/>
            <a:ext cx="6573838" cy="6635750"/>
          </a:xfrm>
          <a:solidFill>
            <a:schemeClr val="accent5"/>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es-ES" noProof="0" smtClean="0"/>
              <a:t>Haga clic para modificar el estilo de subtítulo del patrón</a:t>
            </a:r>
            <a:endParaRPr lang="es-ES" noProof="0" dirty="0"/>
          </a:p>
        </p:txBody>
      </p:sp>
      <p:sp>
        <p:nvSpPr>
          <p:cNvPr id="69" name="Triángulo isósceles 68">
            <a:extLst>
              <a:ext uri="{FF2B5EF4-FFF2-40B4-BE49-F238E27FC236}">
                <a16:creationId xmlns:a16="http://schemas.microsoft.com/office/drawing/2014/main" xmlns="" id="{8361B8AE-FA69-4D48-85CF-562C48593517}"/>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0" name="Triángulo isósceles 69">
            <a:extLst>
              <a:ext uri="{FF2B5EF4-FFF2-40B4-BE49-F238E27FC236}">
                <a16:creationId xmlns:a16="http://schemas.microsoft.com/office/drawing/2014/main" xmlns="" id="{B6A1E932-3467-40C1-AEB3-BF71625C8310}"/>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1" name="Triángulo isósceles 70">
            <a:extLst>
              <a:ext uri="{FF2B5EF4-FFF2-40B4-BE49-F238E27FC236}">
                <a16:creationId xmlns:a16="http://schemas.microsoft.com/office/drawing/2014/main" xmlns="" id="{7122E4D7-2A00-4656-AAD9-CFA98DD4E90E}"/>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29155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embros del equipo 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A85E10-5A18-4C86-8310-FA9CF8DF8AB5}"/>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dirty="0"/>
          </a:p>
        </p:txBody>
      </p:sp>
      <p:sp>
        <p:nvSpPr>
          <p:cNvPr id="5" name="Marcador de posición de imagen 4">
            <a:extLst>
              <a:ext uri="{FF2B5EF4-FFF2-40B4-BE49-F238E27FC236}">
                <a16:creationId xmlns:a16="http://schemas.microsoft.com/office/drawing/2014/main" xmlns="" id="{8977821B-617D-47E4-AAA2-FADADD15EBCD}"/>
              </a:ext>
            </a:extLst>
          </p:cNvPr>
          <p:cNvSpPr>
            <a:spLocks noGrp="1"/>
          </p:cNvSpPr>
          <p:nvPr>
            <p:ph type="pic" sz="quarter" idx="12" hasCustomPrompt="1"/>
          </p:nvPr>
        </p:nvSpPr>
        <p:spPr>
          <a:xfrm>
            <a:off x="364180"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Foto</a:t>
            </a:r>
          </a:p>
        </p:txBody>
      </p:sp>
      <p:sp>
        <p:nvSpPr>
          <p:cNvPr id="9" name="Marcador de texto 8">
            <a:extLst>
              <a:ext uri="{FF2B5EF4-FFF2-40B4-BE49-F238E27FC236}">
                <a16:creationId xmlns:a16="http://schemas.microsoft.com/office/drawing/2014/main" xmlns=""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es-ES" noProof="0" dirty="0"/>
              <a:t>Nombre</a:t>
            </a:r>
          </a:p>
        </p:txBody>
      </p:sp>
      <p:sp>
        <p:nvSpPr>
          <p:cNvPr id="11" name="Marcador de texto 10">
            <a:extLst>
              <a:ext uri="{FF2B5EF4-FFF2-40B4-BE49-F238E27FC236}">
                <a16:creationId xmlns:a16="http://schemas.microsoft.com/office/drawing/2014/main" xmlns=""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solidFill>
              </a:defRPr>
            </a:lvl1pPr>
          </a:lstStyle>
          <a:p>
            <a:pPr lvl="0" rtl="0"/>
            <a:r>
              <a:rPr lang="es-ES" noProof="0" dirty="0"/>
              <a:t>Biografía breve</a:t>
            </a:r>
          </a:p>
        </p:txBody>
      </p:sp>
      <p:sp>
        <p:nvSpPr>
          <p:cNvPr id="6" name="Marcador de texto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28" name="Marcador de texto 8">
            <a:extLst>
              <a:ext uri="{FF2B5EF4-FFF2-40B4-BE49-F238E27FC236}">
                <a16:creationId xmlns:a16="http://schemas.microsoft.com/office/drawing/2014/main" xmlns=""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es-ES" noProof="0" dirty="0"/>
              <a:t>Título</a:t>
            </a:r>
          </a:p>
        </p:txBody>
      </p:sp>
      <p:sp>
        <p:nvSpPr>
          <p:cNvPr id="41" name="Marcador de posición de imagen 4">
            <a:extLst>
              <a:ext uri="{FF2B5EF4-FFF2-40B4-BE49-F238E27FC236}">
                <a16:creationId xmlns:a16="http://schemas.microsoft.com/office/drawing/2014/main" xmlns="" id="{ED382BE6-73A2-49C4-9284-7996310FE85F}"/>
              </a:ext>
            </a:extLst>
          </p:cNvPr>
          <p:cNvSpPr>
            <a:spLocks noGrp="1"/>
          </p:cNvSpPr>
          <p:nvPr>
            <p:ph type="pic" sz="quarter" idx="34" hasCustomPrompt="1"/>
          </p:nvPr>
        </p:nvSpPr>
        <p:spPr>
          <a:xfrm>
            <a:off x="4200409"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Foto</a:t>
            </a:r>
          </a:p>
        </p:txBody>
      </p:sp>
      <p:sp>
        <p:nvSpPr>
          <p:cNvPr id="42" name="Marcador de texto 8">
            <a:extLst>
              <a:ext uri="{FF2B5EF4-FFF2-40B4-BE49-F238E27FC236}">
                <a16:creationId xmlns:a16="http://schemas.microsoft.com/office/drawing/2014/main" xmlns=""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es-ES" noProof="0" dirty="0"/>
              <a:t>Nombre</a:t>
            </a:r>
          </a:p>
        </p:txBody>
      </p:sp>
      <p:sp>
        <p:nvSpPr>
          <p:cNvPr id="43" name="Marcador de texto 10">
            <a:extLst>
              <a:ext uri="{FF2B5EF4-FFF2-40B4-BE49-F238E27FC236}">
                <a16:creationId xmlns:a16="http://schemas.microsoft.com/office/drawing/2014/main" xmlns=""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solidFill>
              </a:defRPr>
            </a:lvl1pPr>
          </a:lstStyle>
          <a:p>
            <a:pPr lvl="0" rtl="0"/>
            <a:r>
              <a:rPr lang="es-ES" noProof="0" dirty="0"/>
              <a:t>Biografía breve</a:t>
            </a:r>
          </a:p>
        </p:txBody>
      </p:sp>
      <p:sp>
        <p:nvSpPr>
          <p:cNvPr id="44" name="Marcador de texto 8">
            <a:extLst>
              <a:ext uri="{FF2B5EF4-FFF2-40B4-BE49-F238E27FC236}">
                <a16:creationId xmlns:a16="http://schemas.microsoft.com/office/drawing/2014/main" xmlns=""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es-ES" noProof="0" dirty="0"/>
              <a:t>Título</a:t>
            </a:r>
          </a:p>
        </p:txBody>
      </p:sp>
      <p:sp>
        <p:nvSpPr>
          <p:cNvPr id="45" name="Marcador de posición de imagen 4">
            <a:extLst>
              <a:ext uri="{FF2B5EF4-FFF2-40B4-BE49-F238E27FC236}">
                <a16:creationId xmlns:a16="http://schemas.microsoft.com/office/drawing/2014/main" xmlns="" id="{B318C64F-C963-4A3C-BB8F-999A7F7F5F88}"/>
              </a:ext>
            </a:extLst>
          </p:cNvPr>
          <p:cNvSpPr>
            <a:spLocks noGrp="1"/>
          </p:cNvSpPr>
          <p:nvPr>
            <p:ph type="pic" sz="quarter" idx="38" hasCustomPrompt="1"/>
          </p:nvPr>
        </p:nvSpPr>
        <p:spPr>
          <a:xfrm>
            <a:off x="8045206"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Foto</a:t>
            </a:r>
          </a:p>
        </p:txBody>
      </p:sp>
      <p:sp>
        <p:nvSpPr>
          <p:cNvPr id="46" name="Marcador de texto 8">
            <a:extLst>
              <a:ext uri="{FF2B5EF4-FFF2-40B4-BE49-F238E27FC236}">
                <a16:creationId xmlns:a16="http://schemas.microsoft.com/office/drawing/2014/main" xmlns=""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es-ES" noProof="0" dirty="0"/>
              <a:t>Nombre</a:t>
            </a:r>
          </a:p>
        </p:txBody>
      </p:sp>
      <p:sp>
        <p:nvSpPr>
          <p:cNvPr id="47" name="Marcador de texto 10">
            <a:extLst>
              <a:ext uri="{FF2B5EF4-FFF2-40B4-BE49-F238E27FC236}">
                <a16:creationId xmlns:a16="http://schemas.microsoft.com/office/drawing/2014/main" xmlns=""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solidFill>
              </a:defRPr>
            </a:lvl1pPr>
          </a:lstStyle>
          <a:p>
            <a:pPr lvl="0" rtl="0"/>
            <a:r>
              <a:rPr lang="es-ES" noProof="0" dirty="0"/>
              <a:t>Biografía breve</a:t>
            </a:r>
          </a:p>
        </p:txBody>
      </p:sp>
      <p:sp>
        <p:nvSpPr>
          <p:cNvPr id="48" name="Marcador de texto 8">
            <a:extLst>
              <a:ext uri="{FF2B5EF4-FFF2-40B4-BE49-F238E27FC236}">
                <a16:creationId xmlns:a16="http://schemas.microsoft.com/office/drawing/2014/main" xmlns=""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es-ES" noProof="0" dirty="0"/>
              <a:t>Título</a:t>
            </a:r>
          </a:p>
        </p:txBody>
      </p:sp>
      <p:sp>
        <p:nvSpPr>
          <p:cNvPr id="18" name="Triángulo isósceles 17" descr="Triángulo decorativo">
            <a:extLst>
              <a:ext uri="{FF2B5EF4-FFF2-40B4-BE49-F238E27FC236}">
                <a16:creationId xmlns:a16="http://schemas.microsoft.com/office/drawing/2014/main" xmlns="" id="{8E5A8457-1B30-4458-8A74-EBC7529A80AC}"/>
              </a:ext>
            </a:extLst>
          </p:cNvPr>
          <p:cNvSpPr/>
          <p:nvPr userDrawn="1"/>
        </p:nvSpPr>
        <p:spPr>
          <a:xfrm rot="17100000">
            <a:off x="9640541" y="579173"/>
            <a:ext cx="1689239" cy="1147676"/>
          </a:xfrm>
          <a:prstGeom prst="triangle">
            <a:avLst/>
          </a:prstGeom>
          <a:gradFill>
            <a:gsLst>
              <a:gs pos="0">
                <a:schemeClr val="accent2"/>
              </a:gs>
              <a:gs pos="100000">
                <a:schemeClr val="accent4"/>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9" name="Triángulo isósceles 18" descr="Triángulo decorativo">
            <a:extLst>
              <a:ext uri="{FF2B5EF4-FFF2-40B4-BE49-F238E27FC236}">
                <a16:creationId xmlns:a16="http://schemas.microsoft.com/office/drawing/2014/main" xmlns="" id="{6D78DF42-080D-4A03-9896-A9F0EA96D14F}"/>
              </a:ext>
            </a:extLst>
          </p:cNvPr>
          <p:cNvSpPr/>
          <p:nvPr userDrawn="1"/>
        </p:nvSpPr>
        <p:spPr>
          <a:xfrm>
            <a:off x="9712271" y="1256650"/>
            <a:ext cx="545742" cy="3707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Triángulo isósceles 19" descr="Triángulo decorativo">
            <a:extLst>
              <a:ext uri="{FF2B5EF4-FFF2-40B4-BE49-F238E27FC236}">
                <a16:creationId xmlns:a16="http://schemas.microsoft.com/office/drawing/2014/main" xmlns="" id="{30AAC518-6301-4101-954B-FDD81D91F8B7}"/>
              </a:ext>
            </a:extLst>
          </p:cNvPr>
          <p:cNvSpPr/>
          <p:nvPr userDrawn="1"/>
        </p:nvSpPr>
        <p:spPr>
          <a:xfrm rot="10800000">
            <a:off x="10947905" y="733541"/>
            <a:ext cx="740512" cy="503107"/>
          </a:xfrm>
          <a:prstGeom prst="triangle">
            <a:avLst/>
          </a:prstGeom>
          <a:gradFill>
            <a:gsLst>
              <a:gs pos="0">
                <a:schemeClr val="accent2"/>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21" name="Conector recto 20">
            <a:extLst>
              <a:ext uri="{FF2B5EF4-FFF2-40B4-BE49-F238E27FC236}">
                <a16:creationId xmlns:a16="http://schemas.microsoft.com/office/drawing/2014/main" xmlns="" id="{BC93CC81-5594-46D3-8702-EA80661ECBFA}"/>
              </a:ext>
              <a:ext uri="{C183D7F6-B498-43B3-948B-1728B52AA6E4}">
                <adec:decorative xmlns:adec="http://schemas.microsoft.com/office/drawing/2017/decorative" xmlns="" val="1"/>
              </a:ext>
            </a:extLst>
          </p:cNvPr>
          <p:cNvCxnSpPr>
            <a:cxnSpLocks/>
          </p:cNvCxnSpPr>
          <p:nvPr userDrawn="1"/>
        </p:nvCxnSpPr>
        <p:spPr>
          <a:xfrm rot="5400000" flipV="1">
            <a:off x="2604976" y="2674289"/>
            <a:ext cx="0" cy="12602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86438FE2-2FFE-4509-910B-C664B9523ACE}"/>
              </a:ext>
              <a:ext uri="{C183D7F6-B498-43B3-948B-1728B52AA6E4}">
                <adec:decorative xmlns:adec="http://schemas.microsoft.com/office/drawing/2017/decorative" xmlns="" val="1"/>
              </a:ext>
            </a:extLst>
          </p:cNvPr>
          <p:cNvCxnSpPr>
            <a:cxnSpLocks/>
          </p:cNvCxnSpPr>
          <p:nvPr userDrawn="1"/>
        </p:nvCxnSpPr>
        <p:spPr>
          <a:xfrm rot="5400000" flipV="1">
            <a:off x="6441206" y="2674290"/>
            <a:ext cx="0" cy="1260245"/>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EF389373-8813-47E5-8647-A58E018CBE40}"/>
              </a:ext>
              <a:ext uri="{C183D7F6-B498-43B3-948B-1728B52AA6E4}">
                <adec:decorative xmlns:adec="http://schemas.microsoft.com/office/drawing/2017/decorative" xmlns="" val="1"/>
              </a:ext>
            </a:extLst>
          </p:cNvPr>
          <p:cNvCxnSpPr>
            <a:cxnSpLocks/>
          </p:cNvCxnSpPr>
          <p:nvPr userDrawn="1"/>
        </p:nvCxnSpPr>
        <p:spPr>
          <a:xfrm rot="5400000" flipV="1">
            <a:off x="10277436" y="2674291"/>
            <a:ext cx="0" cy="12602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0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embros del equipo 6">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8A85E10-5A18-4C86-8310-FA9CF8DF8AB5}"/>
              </a:ext>
            </a:extLst>
          </p:cNvPr>
          <p:cNvSpPr>
            <a:spLocks noGrp="1"/>
          </p:cNvSpPr>
          <p:nvPr>
            <p:ph type="title"/>
          </p:nvPr>
        </p:nvSpPr>
        <p:spPr>
          <a:xfrm>
            <a:off x="432000" y="432000"/>
            <a:ext cx="11340000" cy="432000"/>
          </a:xfrm>
        </p:spPr>
        <p:txBody>
          <a:bodyPr rtlCol="0"/>
          <a:lstStyle/>
          <a:p>
            <a:pP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xmlns="" id="{D2E533DB-3399-4A25-BB80-899E9CC78DB1}"/>
              </a:ext>
            </a:extLst>
          </p:cNvPr>
          <p:cNvSpPr>
            <a:spLocks noGrp="1"/>
          </p:cNvSpPr>
          <p:nvPr>
            <p:ph type="ftr" sz="quarter" idx="10"/>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xmlns="" id="{19A57786-309B-4137-8B30-4011FC0D4FCB}"/>
              </a:ext>
            </a:extLst>
          </p:cNvPr>
          <p:cNvSpPr>
            <a:spLocks noGrp="1"/>
          </p:cNvSpPr>
          <p:nvPr>
            <p:ph type="sldNum" sz="quarter" idx="11"/>
          </p:nvPr>
        </p:nvSpPr>
        <p:spPr/>
        <p:txBody>
          <a:bodyPr rtlCol="0"/>
          <a:lstStyle/>
          <a:p>
            <a:pPr rtl="0"/>
            <a:fld id="{4B73C415-D670-4716-A5EC-CC4D52CA2BAC}" type="slidenum">
              <a:rPr lang="es-ES" noProof="0" smtClean="0"/>
              <a:pPr rtl="0"/>
              <a:t>‹Nº›</a:t>
            </a:fld>
            <a:endParaRPr lang="es-ES" noProof="0" dirty="0"/>
          </a:p>
        </p:txBody>
      </p:sp>
      <p:sp>
        <p:nvSpPr>
          <p:cNvPr id="6" name="Marcador de texto 5">
            <a:extLst>
              <a:ext uri="{FF2B5EF4-FFF2-40B4-BE49-F238E27FC236}">
                <a16:creationId xmlns:a16="http://schemas.microsoft.com/office/drawing/2014/main" xmlns=""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
        <p:nvSpPr>
          <p:cNvPr id="49" name="Marcador de texto 8">
            <a:extLst>
              <a:ext uri="{FF2B5EF4-FFF2-40B4-BE49-F238E27FC236}">
                <a16:creationId xmlns:a16="http://schemas.microsoft.com/office/drawing/2014/main" xmlns="" id="{305CEEFA-58BB-4AFA-AD31-BEE38B013E00}"/>
              </a:ext>
            </a:extLst>
          </p:cNvPr>
          <p:cNvSpPr>
            <a:spLocks noGrp="1"/>
          </p:cNvSpPr>
          <p:nvPr>
            <p:ph type="body" sz="quarter" idx="17" hasCustomPrompt="1"/>
          </p:nvPr>
        </p:nvSpPr>
        <p:spPr>
          <a:xfrm>
            <a:off x="431800"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50" name="Marcador de texto 10">
            <a:extLst>
              <a:ext uri="{FF2B5EF4-FFF2-40B4-BE49-F238E27FC236}">
                <a16:creationId xmlns:a16="http://schemas.microsoft.com/office/drawing/2014/main" xmlns="" id="{BEEE40C3-341F-4063-8D33-B1328863FB30}"/>
              </a:ext>
            </a:extLst>
          </p:cNvPr>
          <p:cNvSpPr>
            <a:spLocks noGrp="1"/>
          </p:cNvSpPr>
          <p:nvPr>
            <p:ph type="body" sz="quarter" idx="18" hasCustomPrompt="1"/>
          </p:nvPr>
        </p:nvSpPr>
        <p:spPr>
          <a:xfrm>
            <a:off x="431800"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51" name="Marcador de texto 8">
            <a:extLst>
              <a:ext uri="{FF2B5EF4-FFF2-40B4-BE49-F238E27FC236}">
                <a16:creationId xmlns:a16="http://schemas.microsoft.com/office/drawing/2014/main" xmlns="" id="{D09CE291-B951-4300-9D67-154E4BB557EC}"/>
              </a:ext>
            </a:extLst>
          </p:cNvPr>
          <p:cNvSpPr>
            <a:spLocks noGrp="1"/>
          </p:cNvSpPr>
          <p:nvPr>
            <p:ph type="body" sz="quarter" idx="33" hasCustomPrompt="1"/>
          </p:nvPr>
        </p:nvSpPr>
        <p:spPr>
          <a:xfrm>
            <a:off x="2375703"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52" name="Marcador de texto 10">
            <a:extLst>
              <a:ext uri="{FF2B5EF4-FFF2-40B4-BE49-F238E27FC236}">
                <a16:creationId xmlns:a16="http://schemas.microsoft.com/office/drawing/2014/main" xmlns="" id="{0D3A393C-4D8C-49BC-934D-B57BE1B28405}"/>
              </a:ext>
            </a:extLst>
          </p:cNvPr>
          <p:cNvSpPr>
            <a:spLocks noGrp="1"/>
          </p:cNvSpPr>
          <p:nvPr>
            <p:ph type="body" sz="quarter" idx="34" hasCustomPrompt="1"/>
          </p:nvPr>
        </p:nvSpPr>
        <p:spPr>
          <a:xfrm>
            <a:off x="2375703"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53" name="Marcador de texto 8">
            <a:extLst>
              <a:ext uri="{FF2B5EF4-FFF2-40B4-BE49-F238E27FC236}">
                <a16:creationId xmlns:a16="http://schemas.microsoft.com/office/drawing/2014/main" xmlns="" id="{08906184-3520-4606-AF8B-59ECFFA6D756}"/>
              </a:ext>
            </a:extLst>
          </p:cNvPr>
          <p:cNvSpPr>
            <a:spLocks noGrp="1"/>
          </p:cNvSpPr>
          <p:nvPr>
            <p:ph type="body" sz="quarter" idx="35" hasCustomPrompt="1"/>
          </p:nvPr>
        </p:nvSpPr>
        <p:spPr>
          <a:xfrm>
            <a:off x="4319606"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54" name="Marcador de texto 10">
            <a:extLst>
              <a:ext uri="{FF2B5EF4-FFF2-40B4-BE49-F238E27FC236}">
                <a16:creationId xmlns:a16="http://schemas.microsoft.com/office/drawing/2014/main" xmlns="" id="{8A64BEB9-7FB0-4DF9-BFE9-62016E83E890}"/>
              </a:ext>
            </a:extLst>
          </p:cNvPr>
          <p:cNvSpPr>
            <a:spLocks noGrp="1"/>
          </p:cNvSpPr>
          <p:nvPr>
            <p:ph type="body" sz="quarter" idx="36" hasCustomPrompt="1"/>
          </p:nvPr>
        </p:nvSpPr>
        <p:spPr>
          <a:xfrm>
            <a:off x="4319606"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55" name="Marcador de texto 8">
            <a:extLst>
              <a:ext uri="{FF2B5EF4-FFF2-40B4-BE49-F238E27FC236}">
                <a16:creationId xmlns:a16="http://schemas.microsoft.com/office/drawing/2014/main" xmlns="" id="{4CCC1C98-37FD-4404-8383-72ED535FE578}"/>
              </a:ext>
            </a:extLst>
          </p:cNvPr>
          <p:cNvSpPr>
            <a:spLocks noGrp="1"/>
          </p:cNvSpPr>
          <p:nvPr>
            <p:ph type="body" sz="quarter" idx="37" hasCustomPrompt="1"/>
          </p:nvPr>
        </p:nvSpPr>
        <p:spPr>
          <a:xfrm>
            <a:off x="6263509"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56" name="Marcador de texto 10">
            <a:extLst>
              <a:ext uri="{FF2B5EF4-FFF2-40B4-BE49-F238E27FC236}">
                <a16:creationId xmlns:a16="http://schemas.microsoft.com/office/drawing/2014/main" xmlns="" id="{B24BD1AE-AB0E-40FA-AEA8-8D687D84B56E}"/>
              </a:ext>
            </a:extLst>
          </p:cNvPr>
          <p:cNvSpPr>
            <a:spLocks noGrp="1"/>
          </p:cNvSpPr>
          <p:nvPr>
            <p:ph type="body" sz="quarter" idx="38" hasCustomPrompt="1"/>
          </p:nvPr>
        </p:nvSpPr>
        <p:spPr>
          <a:xfrm>
            <a:off x="6263509"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57" name="Marcador de texto 8">
            <a:extLst>
              <a:ext uri="{FF2B5EF4-FFF2-40B4-BE49-F238E27FC236}">
                <a16:creationId xmlns:a16="http://schemas.microsoft.com/office/drawing/2014/main" xmlns="" id="{CA2F0EA7-F3F7-443F-BA0D-4916B618C56B}"/>
              </a:ext>
            </a:extLst>
          </p:cNvPr>
          <p:cNvSpPr>
            <a:spLocks noGrp="1"/>
          </p:cNvSpPr>
          <p:nvPr>
            <p:ph type="body" sz="quarter" idx="39" hasCustomPrompt="1"/>
          </p:nvPr>
        </p:nvSpPr>
        <p:spPr>
          <a:xfrm>
            <a:off x="8207412"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58" name="Marcador de texto 10">
            <a:extLst>
              <a:ext uri="{FF2B5EF4-FFF2-40B4-BE49-F238E27FC236}">
                <a16:creationId xmlns:a16="http://schemas.microsoft.com/office/drawing/2014/main" xmlns="" id="{2BB6E6C3-1F6A-41B6-8EE0-6FDCBA34413C}"/>
              </a:ext>
            </a:extLst>
          </p:cNvPr>
          <p:cNvSpPr>
            <a:spLocks noGrp="1"/>
          </p:cNvSpPr>
          <p:nvPr>
            <p:ph type="body" sz="quarter" idx="40" hasCustomPrompt="1"/>
          </p:nvPr>
        </p:nvSpPr>
        <p:spPr>
          <a:xfrm>
            <a:off x="8207412"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16" name="Marcador de posición de imagen 15">
            <a:extLst>
              <a:ext uri="{FF2B5EF4-FFF2-40B4-BE49-F238E27FC236}">
                <a16:creationId xmlns:a16="http://schemas.microsoft.com/office/drawing/2014/main" xmlns="" id="{B2738624-9DAA-4152-9A77-80BBB71AD5F1}"/>
              </a:ext>
            </a:extLst>
          </p:cNvPr>
          <p:cNvSpPr>
            <a:spLocks noGrp="1"/>
          </p:cNvSpPr>
          <p:nvPr>
            <p:ph type="pic" sz="quarter" idx="41" hasCustomPrompt="1"/>
          </p:nvPr>
        </p:nvSpPr>
        <p:spPr>
          <a:xfrm>
            <a:off x="633235" y="2448116"/>
            <a:ext cx="1217130" cy="1217130"/>
          </a:xfrm>
          <a:prstGeom prst="cube">
            <a:avLst>
              <a:gd name="adj" fmla="val 10976"/>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
        <p:nvSpPr>
          <p:cNvPr id="59" name="Marcador de posición de imagen 15">
            <a:extLst>
              <a:ext uri="{FF2B5EF4-FFF2-40B4-BE49-F238E27FC236}">
                <a16:creationId xmlns:a16="http://schemas.microsoft.com/office/drawing/2014/main" xmlns="" id="{522AE46C-0845-4BB0-9861-06071BCF56F6}"/>
              </a:ext>
            </a:extLst>
          </p:cNvPr>
          <p:cNvSpPr>
            <a:spLocks noGrp="1"/>
          </p:cNvSpPr>
          <p:nvPr>
            <p:ph type="pic" sz="quarter" idx="42" hasCustomPrompt="1"/>
          </p:nvPr>
        </p:nvSpPr>
        <p:spPr>
          <a:xfrm>
            <a:off x="2577138" y="2448116"/>
            <a:ext cx="1217130" cy="1217130"/>
          </a:xfrm>
          <a:prstGeom prst="trapezoid">
            <a:avLst>
              <a:gd name="adj" fmla="val 13981"/>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
        <p:nvSpPr>
          <p:cNvPr id="60" name="Marcador de posición de imagen 15">
            <a:extLst>
              <a:ext uri="{FF2B5EF4-FFF2-40B4-BE49-F238E27FC236}">
                <a16:creationId xmlns:a16="http://schemas.microsoft.com/office/drawing/2014/main" xmlns="" id="{D791A6AF-478F-443B-A785-F82A8DBA9F30}"/>
              </a:ext>
            </a:extLst>
          </p:cNvPr>
          <p:cNvSpPr>
            <a:spLocks noGrp="1"/>
          </p:cNvSpPr>
          <p:nvPr>
            <p:ph type="pic" sz="quarter" idx="43" hasCustomPrompt="1"/>
          </p:nvPr>
        </p:nvSpPr>
        <p:spPr>
          <a:xfrm>
            <a:off x="4521041" y="2448116"/>
            <a:ext cx="1217130" cy="1217130"/>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
        <p:nvSpPr>
          <p:cNvPr id="61" name="Marcador de posición de imagen 15">
            <a:extLst>
              <a:ext uri="{FF2B5EF4-FFF2-40B4-BE49-F238E27FC236}">
                <a16:creationId xmlns:a16="http://schemas.microsoft.com/office/drawing/2014/main" xmlns="" id="{1A65AFE9-2875-44A5-BF13-6E8438892669}"/>
              </a:ext>
            </a:extLst>
          </p:cNvPr>
          <p:cNvSpPr>
            <a:spLocks noGrp="1"/>
          </p:cNvSpPr>
          <p:nvPr>
            <p:ph type="pic" sz="quarter" idx="44" hasCustomPrompt="1"/>
          </p:nvPr>
        </p:nvSpPr>
        <p:spPr>
          <a:xfrm>
            <a:off x="6464944" y="2448116"/>
            <a:ext cx="1217130" cy="1217130"/>
          </a:xfrm>
          <a:prstGeom prst="bevel">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
        <p:nvSpPr>
          <p:cNvPr id="62" name="Marcador de posición de imagen 15">
            <a:extLst>
              <a:ext uri="{FF2B5EF4-FFF2-40B4-BE49-F238E27FC236}">
                <a16:creationId xmlns:a16="http://schemas.microsoft.com/office/drawing/2014/main" xmlns="" id="{069B9167-077F-4123-82C5-01EB62AFB3E6}"/>
              </a:ext>
            </a:extLst>
          </p:cNvPr>
          <p:cNvSpPr>
            <a:spLocks noGrp="1"/>
          </p:cNvSpPr>
          <p:nvPr>
            <p:ph type="pic" sz="quarter" idx="45" hasCustomPrompt="1"/>
          </p:nvPr>
        </p:nvSpPr>
        <p:spPr>
          <a:xfrm>
            <a:off x="8408847" y="2448116"/>
            <a:ext cx="1217130" cy="1217130"/>
          </a:xfrm>
          <a:prstGeom prst="cube">
            <a:avLst>
              <a:gd name="adj" fmla="val 4503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
        <p:nvSpPr>
          <p:cNvPr id="21" name="Marcador de texto 8">
            <a:extLst>
              <a:ext uri="{FF2B5EF4-FFF2-40B4-BE49-F238E27FC236}">
                <a16:creationId xmlns:a16="http://schemas.microsoft.com/office/drawing/2014/main" xmlns="" id="{F9EF21D5-1862-4F5B-86BF-B76AF2A72B32}"/>
              </a:ext>
            </a:extLst>
          </p:cNvPr>
          <p:cNvSpPr>
            <a:spLocks noGrp="1"/>
          </p:cNvSpPr>
          <p:nvPr>
            <p:ph type="body" sz="quarter" idx="46" hasCustomPrompt="1"/>
          </p:nvPr>
        </p:nvSpPr>
        <p:spPr>
          <a:xfrm>
            <a:off x="10151313"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es-ES" noProof="0" dirty="0"/>
              <a:t>Nombre completo</a:t>
            </a:r>
          </a:p>
        </p:txBody>
      </p:sp>
      <p:sp>
        <p:nvSpPr>
          <p:cNvPr id="22" name="Marcador de texto 10">
            <a:extLst>
              <a:ext uri="{FF2B5EF4-FFF2-40B4-BE49-F238E27FC236}">
                <a16:creationId xmlns:a16="http://schemas.microsoft.com/office/drawing/2014/main" xmlns="" id="{80EC8DA4-EC6B-4362-949F-968E973A545B}"/>
              </a:ext>
            </a:extLst>
          </p:cNvPr>
          <p:cNvSpPr>
            <a:spLocks noGrp="1"/>
          </p:cNvSpPr>
          <p:nvPr>
            <p:ph type="body" sz="quarter" idx="47" hasCustomPrompt="1"/>
          </p:nvPr>
        </p:nvSpPr>
        <p:spPr>
          <a:xfrm>
            <a:off x="10151313" y="4624545"/>
            <a:ext cx="1620000" cy="720000"/>
          </a:xfrm>
        </p:spPr>
        <p:txBody>
          <a:bodyPr rtlCol="0"/>
          <a:lstStyle>
            <a:lvl1pPr marL="0" indent="0" algn="ctr">
              <a:buNone/>
              <a:defRPr sz="1400">
                <a:solidFill>
                  <a:schemeClr val="tx1">
                    <a:lumMod val="50000"/>
                    <a:lumOff val="50000"/>
                  </a:schemeClr>
                </a:solidFill>
              </a:defRPr>
            </a:lvl1pPr>
          </a:lstStyle>
          <a:p>
            <a:pPr lvl="0" rtl="0"/>
            <a:r>
              <a:rPr lang="es-ES" noProof="0" dirty="0"/>
              <a:t>Título</a:t>
            </a:r>
          </a:p>
        </p:txBody>
      </p:sp>
      <p:sp>
        <p:nvSpPr>
          <p:cNvPr id="23" name="Marcador de posición de imagen 15">
            <a:extLst>
              <a:ext uri="{FF2B5EF4-FFF2-40B4-BE49-F238E27FC236}">
                <a16:creationId xmlns:a16="http://schemas.microsoft.com/office/drawing/2014/main" xmlns="" id="{FC64B5FD-0E87-4FAB-AFEA-D10DFED9F653}"/>
              </a:ext>
            </a:extLst>
          </p:cNvPr>
          <p:cNvSpPr>
            <a:spLocks noGrp="1"/>
          </p:cNvSpPr>
          <p:nvPr>
            <p:ph type="pic" sz="quarter" idx="48" hasCustomPrompt="1"/>
          </p:nvPr>
        </p:nvSpPr>
        <p:spPr>
          <a:xfrm>
            <a:off x="10352748" y="2448116"/>
            <a:ext cx="1217130" cy="1217130"/>
          </a:xfrm>
          <a:prstGeom prst="star24">
            <a:avLst>
              <a:gd name="adj" fmla="val 4551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imagen</a:t>
            </a:r>
          </a:p>
        </p:txBody>
      </p:sp>
    </p:spTree>
    <p:extLst>
      <p:ext uri="{BB962C8B-B14F-4D97-AF65-F5344CB8AC3E}">
        <p14:creationId xmlns:p14="http://schemas.microsoft.com/office/powerpoint/2010/main" val="24824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5" name="Marcador de texto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5"/>
            <a:ext cx="2160588"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3" name="Marcador de texto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152525"/>
            <a:ext cx="2160588"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5" name="Marcador de texto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148060"/>
            <a:ext cx="2160588"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7" name="Marcador de texto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5"/>
            <a:ext cx="2160588" cy="50387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6" name="Marcador de pie de página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7" name="Marcador de posición de número de diapositiva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5" name="Marcador de texto 5">
            <a:extLst>
              <a:ext uri="{FF2B5EF4-FFF2-40B4-BE49-F238E27FC236}">
                <a16:creationId xmlns:a16="http://schemas.microsoft.com/office/drawing/2014/main" xmlns="" id="{4CF12D3B-4C36-4144-B243-946E3641FB9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Subtítulo</a:t>
            </a:r>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ac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orma libre: Forma 45">
            <a:extLst>
              <a:ext uri="{FF2B5EF4-FFF2-40B4-BE49-F238E27FC236}">
                <a16:creationId xmlns:a16="http://schemas.microsoft.com/office/drawing/2014/main" xmlns="" id="{0A91D902-B83C-4440-B743-224DF1A5EFE4}"/>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gradFill>
            <a:gsLst>
              <a:gs pos="0">
                <a:schemeClr val="accent2">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a:extLst>
              <a:ext uri="{FF2B5EF4-FFF2-40B4-BE49-F238E27FC236}">
                <a16:creationId xmlns:a16="http://schemas.microsoft.com/office/drawing/2014/main" xmlns="" id="{FCBD139D-0699-4BC5-B75A-A53F7BE6D9A6}"/>
              </a:ext>
            </a:extLst>
          </p:cNvPr>
          <p:cNvGrpSpPr/>
          <p:nvPr/>
        </p:nvGrpSpPr>
        <p:grpSpPr>
          <a:xfrm rot="4830719">
            <a:off x="3592918" y="724568"/>
            <a:ext cx="4776768" cy="4776768"/>
            <a:chOff x="2514599" y="1566862"/>
            <a:chExt cx="3810001" cy="3810001"/>
          </a:xfrm>
          <a:effectLst/>
          <a:scene3d>
            <a:camera prst="perspectiveHeroicExtremeLeftFacing"/>
            <a:lightRig rig="threePt" dir="t"/>
          </a:scene3d>
        </p:grpSpPr>
        <p:cxnSp>
          <p:nvCxnSpPr>
            <p:cNvPr id="20" name="Conector recto 19">
              <a:extLst>
                <a:ext uri="{FF2B5EF4-FFF2-40B4-BE49-F238E27FC236}">
                  <a16:creationId xmlns:a16="http://schemas.microsoft.com/office/drawing/2014/main" xmlns="" id="{75EAAF49-5654-4DCE-84C0-E8336BC12BD4}"/>
                </a:ext>
              </a:extLst>
            </p:cNvPr>
            <p:cNvCxnSpPr/>
            <p:nvPr/>
          </p:nvCxnSpPr>
          <p:spPr>
            <a:xfrm>
              <a:off x="251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401B41-6E13-4546-8AAC-2728F89FAF76}"/>
                </a:ext>
              </a:extLst>
            </p:cNvPr>
            <p:cNvCxnSpPr/>
            <p:nvPr/>
          </p:nvCxnSpPr>
          <p:spPr>
            <a:xfrm>
              <a:off x="2895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B7A76080-8F75-4B32-9114-880C87646FE2}"/>
                </a:ext>
              </a:extLst>
            </p:cNvPr>
            <p:cNvCxnSpPr/>
            <p:nvPr/>
          </p:nvCxnSpPr>
          <p:spPr>
            <a:xfrm>
              <a:off x="3276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BE2A1F8C-0406-4CB3-9869-26BA7E734D0F}"/>
                </a:ext>
              </a:extLst>
            </p:cNvPr>
            <p:cNvCxnSpPr/>
            <p:nvPr/>
          </p:nvCxnSpPr>
          <p:spPr>
            <a:xfrm>
              <a:off x="3657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1C78EEFE-6C2B-4D69-B0E3-B2BF76325172}"/>
                </a:ext>
              </a:extLst>
            </p:cNvPr>
            <p:cNvCxnSpPr/>
            <p:nvPr/>
          </p:nvCxnSpPr>
          <p:spPr>
            <a:xfrm>
              <a:off x="4038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43325AD3-62C5-4A8B-872A-F165A03A1635}"/>
                </a:ext>
              </a:extLst>
            </p:cNvPr>
            <p:cNvCxnSpPr/>
            <p:nvPr/>
          </p:nvCxnSpPr>
          <p:spPr>
            <a:xfrm>
              <a:off x="4419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9493D3B8-5A11-4C86-B38B-627413AAB973}"/>
                </a:ext>
              </a:extLst>
            </p:cNvPr>
            <p:cNvCxnSpPr/>
            <p:nvPr/>
          </p:nvCxnSpPr>
          <p:spPr>
            <a:xfrm>
              <a:off x="4800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81801A13-B692-41ED-AFEC-E95D85AE8016}"/>
                </a:ext>
              </a:extLst>
            </p:cNvPr>
            <p:cNvCxnSpPr/>
            <p:nvPr/>
          </p:nvCxnSpPr>
          <p:spPr>
            <a:xfrm>
              <a:off x="5181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895529-45F9-4DF2-926F-48ACB4710FB8}"/>
                </a:ext>
              </a:extLst>
            </p:cNvPr>
            <p:cNvCxnSpPr/>
            <p:nvPr/>
          </p:nvCxnSpPr>
          <p:spPr>
            <a:xfrm>
              <a:off x="5562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897502D6-D65B-4CA1-90E3-765715D26AF6}"/>
                </a:ext>
              </a:extLst>
            </p:cNvPr>
            <p:cNvCxnSpPr/>
            <p:nvPr/>
          </p:nvCxnSpPr>
          <p:spPr>
            <a:xfrm>
              <a:off x="5943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522FCDB9-11E7-4962-A63D-DBBBE2AFE5FB}"/>
                </a:ext>
              </a:extLst>
            </p:cNvPr>
            <p:cNvCxnSpPr/>
            <p:nvPr/>
          </p:nvCxnSpPr>
          <p:spPr>
            <a:xfrm>
              <a:off x="632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AA5E4EA5-3CAD-4CBC-BDAA-2218A53D6A09}"/>
                </a:ext>
              </a:extLst>
            </p:cNvPr>
            <p:cNvCxnSpPr/>
            <p:nvPr/>
          </p:nvCxnSpPr>
          <p:spPr>
            <a:xfrm rot="5400000">
              <a:off x="4419598" y="-338136"/>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2B6971A7-8CB7-4298-84D5-AFC5ACB3E97C}"/>
                </a:ext>
              </a:extLst>
            </p:cNvPr>
            <p:cNvCxnSpPr/>
            <p:nvPr/>
          </p:nvCxnSpPr>
          <p:spPr>
            <a:xfrm rot="5400000">
              <a:off x="4419598" y="42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3D783FA-8529-4E60-926E-CD074AF08F80}"/>
                </a:ext>
              </a:extLst>
            </p:cNvPr>
            <p:cNvCxnSpPr/>
            <p:nvPr/>
          </p:nvCxnSpPr>
          <p:spPr>
            <a:xfrm rot="5400000">
              <a:off x="4419598" y="423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CEEAF4AE-F667-4B32-BA58-C301ED6E8E15}"/>
                </a:ext>
              </a:extLst>
            </p:cNvPr>
            <p:cNvCxnSpPr/>
            <p:nvPr/>
          </p:nvCxnSpPr>
          <p:spPr>
            <a:xfrm rot="5400000">
              <a:off x="4419598" y="804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B2D9C25-6081-4F9D-B4AC-59725F0DD9B3}"/>
                </a:ext>
              </a:extLst>
            </p:cNvPr>
            <p:cNvCxnSpPr/>
            <p:nvPr/>
          </p:nvCxnSpPr>
          <p:spPr>
            <a:xfrm rot="5400000">
              <a:off x="4419598" y="1185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52BF68F2-24DA-4128-9232-1F53DB96F072}"/>
                </a:ext>
              </a:extLst>
            </p:cNvPr>
            <p:cNvCxnSpPr/>
            <p:nvPr/>
          </p:nvCxnSpPr>
          <p:spPr>
            <a:xfrm rot="5400000">
              <a:off x="4419598" y="1566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ECFB08D-85AF-471B-AD33-A0BBF6F266AC}"/>
                </a:ext>
              </a:extLst>
            </p:cNvPr>
            <p:cNvCxnSpPr/>
            <p:nvPr/>
          </p:nvCxnSpPr>
          <p:spPr>
            <a:xfrm rot="5400000">
              <a:off x="4419598" y="1947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E44B948A-1F29-4324-953B-E0D09728B752}"/>
                </a:ext>
              </a:extLst>
            </p:cNvPr>
            <p:cNvCxnSpPr/>
            <p:nvPr/>
          </p:nvCxnSpPr>
          <p:spPr>
            <a:xfrm rot="5400000">
              <a:off x="4419598" y="2328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92E399E-43AF-4109-9D48-54C8E19777B3}"/>
                </a:ext>
              </a:extLst>
            </p:cNvPr>
            <p:cNvCxnSpPr/>
            <p:nvPr/>
          </p:nvCxnSpPr>
          <p:spPr>
            <a:xfrm rot="5400000">
              <a:off x="4419598" y="2709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AB01A614-15A0-4C2E-AB23-5989288BDFA9}"/>
                </a:ext>
              </a:extLst>
            </p:cNvPr>
            <p:cNvCxnSpPr/>
            <p:nvPr/>
          </p:nvCxnSpPr>
          <p:spPr>
            <a:xfrm rot="5400000">
              <a:off x="4419598" y="3090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B7CA8B13-21A9-4FD3-9002-18139B20E060}"/>
                </a:ext>
              </a:extLst>
            </p:cNvPr>
            <p:cNvCxnSpPr/>
            <p:nvPr/>
          </p:nvCxnSpPr>
          <p:spPr>
            <a:xfrm rot="5400000">
              <a:off x="4419598" y="3471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627226"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rgbClr val="F2D3D0"/>
                    </a:gs>
                    <a:gs pos="55000">
                      <a:srgbClr val="A9E0ED"/>
                    </a:gs>
                    <a:gs pos="55000">
                      <a:schemeClr val="accent1">
                        <a:lumMod val="60000"/>
                        <a:lumOff val="40000"/>
                      </a:schemeClr>
                    </a:gs>
                    <a:gs pos="76000">
                      <a:schemeClr val="bg1"/>
                    </a:gs>
                  </a:gsLst>
                  <a:lin ang="5400000" scaled="1"/>
                </a:gradFill>
                <a:effectLst>
                  <a:glow rad="152400">
                    <a:schemeClr val="accent2">
                      <a:alpha val="40000"/>
                    </a:schemeClr>
                  </a:glow>
                  <a:outerShdw blurRad="25400" dist="25400" dir="2400000" algn="tl" rotWithShape="0">
                    <a:schemeClr val="accent4"/>
                  </a:outerShdw>
                </a:effectLst>
                <a:latin typeface="+mj-lt"/>
                <a:ea typeface="Tahoma" panose="020B0604030504040204" pitchFamily="34" charset="0"/>
                <a:cs typeface="Arial" panose="020B0604020202020204" pitchFamily="34" charset="0"/>
              </a:defRPr>
            </a:lvl1pPr>
          </a:lstStyle>
          <a:p>
            <a:pPr marL="0" lvl="0" rtl="0"/>
            <a:r>
              <a:rPr lang="es-ES" noProof="0" dirty="0"/>
              <a:t>AGRADECIMIENTOS</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4344386" y="5005721"/>
            <a:ext cx="3245680" cy="252000"/>
          </a:xfrm>
          <a:solidFill>
            <a:schemeClr val="tx1"/>
          </a:solidFill>
        </p:spPr>
        <p:txBody>
          <a:bodyPr rtlCol="0"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Nombre completo</a:t>
            </a:r>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5596970" y="680116"/>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0800000">
            <a:off x="5122607" y="1540171"/>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5694355"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Marcador de texto 6">
            <a:extLst>
              <a:ext uri="{FF2B5EF4-FFF2-40B4-BE49-F238E27FC236}">
                <a16:creationId xmlns:a16="http://schemas.microsoft.com/office/drawing/2014/main" xmlns="" id="{D8184D0A-B8E9-4D23-BA6B-957E71F90950}"/>
              </a:ext>
            </a:extLst>
          </p:cNvPr>
          <p:cNvSpPr>
            <a:spLocks noGrp="1"/>
          </p:cNvSpPr>
          <p:nvPr>
            <p:ph type="body" sz="quarter" idx="10" hasCustomPrompt="1"/>
          </p:nvPr>
        </p:nvSpPr>
        <p:spPr>
          <a:xfrm>
            <a:off x="4344386" y="5317750"/>
            <a:ext cx="3245680" cy="252000"/>
          </a:xfrm>
          <a:solidFill>
            <a:schemeClr val="tx1"/>
          </a:solidFill>
        </p:spPr>
        <p:txBody>
          <a:bodyPr rtlCol="0"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stStyle>
          <a:p>
            <a:pPr lvl="0" rtl="0"/>
            <a:r>
              <a:rPr lang="es-ES" noProof="0" dirty="0"/>
              <a:t>Número de contacto</a:t>
            </a:r>
          </a:p>
        </p:txBody>
      </p:sp>
      <p:sp>
        <p:nvSpPr>
          <p:cNvPr id="9" name="Marcador de texto 8">
            <a:extLst>
              <a:ext uri="{FF2B5EF4-FFF2-40B4-BE49-F238E27FC236}">
                <a16:creationId xmlns:a16="http://schemas.microsoft.com/office/drawing/2014/main" xmlns="" id="{A4C8AFF2-1AE8-44BD-952B-E0C3C2B35D4E}"/>
              </a:ext>
            </a:extLst>
          </p:cNvPr>
          <p:cNvSpPr>
            <a:spLocks noGrp="1"/>
          </p:cNvSpPr>
          <p:nvPr>
            <p:ph type="body" sz="quarter" idx="11" hasCustomPrompt="1"/>
          </p:nvPr>
        </p:nvSpPr>
        <p:spPr>
          <a:xfrm>
            <a:off x="4344386" y="5629780"/>
            <a:ext cx="3245680" cy="252000"/>
          </a:xfrm>
          <a:solidFill>
            <a:schemeClr val="tx1"/>
          </a:solidFill>
        </p:spPr>
        <p:txBody>
          <a:bodyPr rtlCol="0"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rtl="0"/>
            <a:r>
              <a:rPr lang="es-ES" noProof="0" dirty="0"/>
              <a:t>Identificador de red social o correo electrónico</a:t>
            </a:r>
          </a:p>
        </p:txBody>
      </p:sp>
      <p:sp>
        <p:nvSpPr>
          <p:cNvPr id="45" name="Marcador de texto 8">
            <a:extLst>
              <a:ext uri="{FF2B5EF4-FFF2-40B4-BE49-F238E27FC236}">
                <a16:creationId xmlns:a16="http://schemas.microsoft.com/office/drawing/2014/main" xmlns="" id="{0367CEFF-5D91-4268-97B2-B70C861674EA}"/>
              </a:ext>
            </a:extLst>
          </p:cNvPr>
          <p:cNvSpPr>
            <a:spLocks noGrp="1"/>
          </p:cNvSpPr>
          <p:nvPr>
            <p:ph type="body" sz="quarter" idx="12" hasCustomPrompt="1"/>
          </p:nvPr>
        </p:nvSpPr>
        <p:spPr>
          <a:xfrm>
            <a:off x="4344386" y="5940992"/>
            <a:ext cx="3245680" cy="252000"/>
          </a:xfrm>
          <a:solidFill>
            <a:schemeClr val="tx1"/>
          </a:solidFill>
        </p:spPr>
        <p:txBody>
          <a:bodyPr rtlCol="0"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rtl="0"/>
            <a:r>
              <a:rPr lang="es-ES" noProof="0" dirty="0"/>
              <a:t>Sitio web</a:t>
            </a:r>
          </a:p>
        </p:txBody>
      </p:sp>
    </p:spTree>
    <p:extLst>
      <p:ext uri="{BB962C8B-B14F-4D97-AF65-F5344CB8AC3E}">
        <p14:creationId xmlns:p14="http://schemas.microsoft.com/office/powerpoint/2010/main" val="285238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accent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A945F115-22EA-452C-BEFF-B86EC6B0D0B2}"/>
              </a:ext>
            </a:extLst>
          </p:cNvPr>
          <p:cNvSpPr/>
          <p:nvPr userDrawn="1"/>
        </p:nvSpPr>
        <p:spPr>
          <a:xfrm>
            <a:off x="6677617" y="107999"/>
            <a:ext cx="5400000" cy="6071501"/>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a:extLst>
              <a:ext uri="{FF2B5EF4-FFF2-40B4-BE49-F238E27FC236}">
                <a16:creationId xmlns:a16="http://schemas.microsoft.com/office/drawing/2014/main" xmlns=""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Conector recto 19">
              <a:extLst>
                <a:ext uri="{FF2B5EF4-FFF2-40B4-BE49-F238E27FC236}">
                  <a16:creationId xmlns:a16="http://schemas.microsoft.com/office/drawing/2014/main" xmlns=""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rtlCol="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12997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orma libre: Forma 67">
            <a:extLst>
              <a:ext uri="{FF2B5EF4-FFF2-40B4-BE49-F238E27FC236}">
                <a16:creationId xmlns:a16="http://schemas.microsoft.com/office/drawing/2014/main" xmlns=""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0" name="Imagen 9" descr="Una estrella en segundo plano&#10;&#10;Descripción generada con confianza alta">
            <a:extLst>
              <a:ext uri="{FF2B5EF4-FFF2-40B4-BE49-F238E27FC236}">
                <a16:creationId xmlns:a16="http://schemas.microsoft.com/office/drawing/2014/main" xmlns=""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Grupo 44">
            <a:extLst>
              <a:ext uri="{FF2B5EF4-FFF2-40B4-BE49-F238E27FC236}">
                <a16:creationId xmlns:a16="http://schemas.microsoft.com/office/drawing/2014/main" xmlns=""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Conector recto 45">
              <a:extLst>
                <a:ext uri="{FF2B5EF4-FFF2-40B4-BE49-F238E27FC236}">
                  <a16:creationId xmlns:a16="http://schemas.microsoft.com/office/drawing/2014/main" xmlns=""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xmlns=""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xmlns=""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xmlns=""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xmlns=""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xmlns=""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xmlns=""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xmlns=""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xmlns=""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xmlns=""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xmlns=""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xmlns=""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xmlns=""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xmlns=""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xmlns=""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xmlns=""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xmlns=""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es-ES" noProof="0" smtClean="0"/>
              <a:t>Haga clic para modificar el estilo de subtítulo del patrón</a:t>
            </a:r>
            <a:endParaRPr lang="es-ES" noProof="0" dirty="0"/>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049397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smtClean="0"/>
              <a:t>Haga clic para modificar el estilo de título del patrón</a:t>
            </a:r>
            <a:endParaRPr lang="es-ES" noProof="0" dirty="0"/>
          </a:p>
        </p:txBody>
      </p:sp>
      <p:sp>
        <p:nvSpPr>
          <p:cNvPr id="3" name="Marcador de texto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0" name="Marcador de pie de página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11" name="Marcador de posición de número de diapositiva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9" name="Pentágono 8" descr="Pentágono decorativo">
            <a:extLst>
              <a:ext uri="{FF2B5EF4-FFF2-40B4-BE49-F238E27FC236}">
                <a16:creationId xmlns:a16="http://schemas.microsoft.com/office/drawing/2014/main" xmlns="" id="{9CFDF63F-F228-483C-86A1-DA0EC8FF6AFA}"/>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Pentágono 12" descr="Pentágono decorativo">
            <a:extLst>
              <a:ext uri="{FF2B5EF4-FFF2-40B4-BE49-F238E27FC236}">
                <a16:creationId xmlns:a16="http://schemas.microsoft.com/office/drawing/2014/main" xmlns="" id="{C67F7F63-2B40-4EA2-AAA1-0C079C3CAE8B}"/>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Pentágono 13" descr="Pentágono decorativo">
            <a:extLst>
              <a:ext uri="{FF2B5EF4-FFF2-40B4-BE49-F238E27FC236}">
                <a16:creationId xmlns:a16="http://schemas.microsoft.com/office/drawing/2014/main" xmlns="" id="{A8DAE09D-74D4-443E-BAE5-7F5C4C87E34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Pentágono 14" descr="Pentágono decorativo">
            <a:extLst>
              <a:ext uri="{FF2B5EF4-FFF2-40B4-BE49-F238E27FC236}">
                <a16:creationId xmlns:a16="http://schemas.microsoft.com/office/drawing/2014/main" xmlns="" id="{38616A45-E00B-4F8A-9731-69E7E8979C7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Pentágono 15" descr="Pentágono decorativo">
            <a:extLst>
              <a:ext uri="{FF2B5EF4-FFF2-40B4-BE49-F238E27FC236}">
                <a16:creationId xmlns:a16="http://schemas.microsoft.com/office/drawing/2014/main" xmlns="" id="{7AFDA987-4A5F-43E3-9E79-4B55AB7F27A7}"/>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7" name="Conector recto 16">
            <a:extLst>
              <a:ext uri="{FF2B5EF4-FFF2-40B4-BE49-F238E27FC236}">
                <a16:creationId xmlns:a16="http://schemas.microsoft.com/office/drawing/2014/main" xmlns="" id="{BFCA193A-09AA-4164-9400-3CD9F4ACE70B}"/>
              </a:ext>
              <a:ext uri="{C183D7F6-B498-43B3-948B-1728B52AA6E4}">
                <adec:decorative xmlns:adec="http://schemas.microsoft.com/office/drawing/2017/decorative" xmlns="" val="1"/>
              </a:ext>
            </a:extLst>
          </p:cNvPr>
          <p:cNvCxnSpPr>
            <a:cxnSpLocks/>
          </p:cNvCxnSpPr>
          <p:nvPr userDrawn="1"/>
        </p:nvCxnSpPr>
        <p:spPr>
          <a:xfrm flipV="1">
            <a:off x="6101943" y="1978147"/>
            <a:ext cx="0" cy="2368624"/>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
        <p:nvSpPr>
          <p:cNvPr id="18" name="Marcador de posición de texto 4">
            <a:extLst>
              <a:ext uri="{FF2B5EF4-FFF2-40B4-BE49-F238E27FC236}">
                <a16:creationId xmlns:a16="http://schemas.microsoft.com/office/drawing/2014/main" xmlns="" id="{2DE808D1-4CE0-494C-8377-D861C1270306}"/>
              </a:ext>
            </a:extLst>
          </p:cNvPr>
          <p:cNvSpPr>
            <a:spLocks noGrp="1"/>
          </p:cNvSpPr>
          <p:nvPr>
            <p:ph type="body" sz="quarter" idx="3"/>
          </p:nvPr>
        </p:nvSpPr>
        <p:spPr>
          <a:xfrm>
            <a:off x="6299887" y="1152000"/>
            <a:ext cx="5472113" cy="360000"/>
          </a:xfrm>
        </p:spPr>
        <p:txBody>
          <a:bodyPr vert="horz" lIns="0" tIns="0" rIns="0" bIns="0" rtlCol="0" anchor="t">
            <a:noAutofit/>
          </a:bodyPr>
          <a:lstStyle>
            <a:lvl1pPr>
              <a:defRPr lang="en-US" sz="2400" b="1"/>
            </a:lvl1pPr>
          </a:lstStyle>
          <a:p>
            <a:pPr marL="0" lvl="0" indent="0" rtl="0">
              <a:buNone/>
            </a:pPr>
            <a:r>
              <a:rPr lang="es-ES" noProof="0" smtClean="0"/>
              <a:t>Haga clic para modificar el estilo de texto del patrón</a:t>
            </a:r>
          </a:p>
        </p:txBody>
      </p:sp>
      <p:sp>
        <p:nvSpPr>
          <p:cNvPr id="19" name="Marcador de posición de contenido 5">
            <a:extLst>
              <a:ext uri="{FF2B5EF4-FFF2-40B4-BE49-F238E27FC236}">
                <a16:creationId xmlns:a16="http://schemas.microsoft.com/office/drawing/2014/main" xmlns="" id="{23DA5241-919D-4172-8D3A-EFB856CE5889}"/>
              </a:ext>
            </a:extLst>
          </p:cNvPr>
          <p:cNvSpPr>
            <a:spLocks noGrp="1"/>
          </p:cNvSpPr>
          <p:nvPr>
            <p:ph sz="quarter" idx="4"/>
          </p:nvPr>
        </p:nvSpPr>
        <p:spPr>
          <a:xfrm>
            <a:off x="6299887" y="1581663"/>
            <a:ext cx="5472113" cy="4608000"/>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1153525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Pentágono 6" descr="Pentágono decorativo">
            <a:extLst>
              <a:ext uri="{FF2B5EF4-FFF2-40B4-BE49-F238E27FC236}">
                <a16:creationId xmlns:a16="http://schemas.microsoft.com/office/drawing/2014/main" xmlns=""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Pentágono 7" descr="Pentágono decorativo">
            <a:extLst>
              <a:ext uri="{FF2B5EF4-FFF2-40B4-BE49-F238E27FC236}">
                <a16:creationId xmlns:a16="http://schemas.microsoft.com/office/drawing/2014/main" xmlns=""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Pentágono 8" descr="Pentágono decorativo">
            <a:extLst>
              <a:ext uri="{FF2B5EF4-FFF2-40B4-BE49-F238E27FC236}">
                <a16:creationId xmlns:a16="http://schemas.microsoft.com/office/drawing/2014/main" xmlns=""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entágono 9" descr="Pentágono decorativo">
            <a:extLst>
              <a:ext uri="{FF2B5EF4-FFF2-40B4-BE49-F238E27FC236}">
                <a16:creationId xmlns:a16="http://schemas.microsoft.com/office/drawing/2014/main" xmlns=""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entágono 10" descr="Pentágono decorativo">
            <a:extLst>
              <a:ext uri="{FF2B5EF4-FFF2-40B4-BE49-F238E27FC236}">
                <a16:creationId xmlns:a16="http://schemas.microsoft.com/office/drawing/2014/main" xmlns=""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xmlns=""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xmlns=""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2" name="Título 1">
            <a:extLst>
              <a:ext uri="{FF2B5EF4-FFF2-40B4-BE49-F238E27FC236}">
                <a16:creationId xmlns:a16="http://schemas.microsoft.com/office/drawing/2014/main" xmlns="" id="{49FACD5E-7735-4201-A673-C1293B32C718}"/>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125549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7" name="Pentágono 6" descr="Pentágono decorativo">
            <a:extLst>
              <a:ext uri="{FF2B5EF4-FFF2-40B4-BE49-F238E27FC236}">
                <a16:creationId xmlns:a16="http://schemas.microsoft.com/office/drawing/2014/main" xmlns=""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Pentágono 7" descr="Pentágono decorativo">
            <a:extLst>
              <a:ext uri="{FF2B5EF4-FFF2-40B4-BE49-F238E27FC236}">
                <a16:creationId xmlns:a16="http://schemas.microsoft.com/office/drawing/2014/main" xmlns=""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Pentágono 8" descr="Pentágono decorativo">
            <a:extLst>
              <a:ext uri="{FF2B5EF4-FFF2-40B4-BE49-F238E27FC236}">
                <a16:creationId xmlns:a16="http://schemas.microsoft.com/office/drawing/2014/main" xmlns=""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entágono 9" descr="Pentágono decorativo">
            <a:extLst>
              <a:ext uri="{FF2B5EF4-FFF2-40B4-BE49-F238E27FC236}">
                <a16:creationId xmlns:a16="http://schemas.microsoft.com/office/drawing/2014/main" xmlns=""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entágono 10" descr="Pentágono decorativo">
            <a:extLst>
              <a:ext uri="{FF2B5EF4-FFF2-40B4-BE49-F238E27FC236}">
                <a16:creationId xmlns:a16="http://schemas.microsoft.com/office/drawing/2014/main" xmlns=""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xmlns=""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xmlns=""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12" name="Título 1">
            <a:extLst>
              <a:ext uri="{FF2B5EF4-FFF2-40B4-BE49-F238E27FC236}">
                <a16:creationId xmlns:a16="http://schemas.microsoft.com/office/drawing/2014/main" xmlns="" id="{0656A78A-2095-49B7-B41C-CAEE526DC1F4}"/>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13" name="Marcador de texto 3">
            <a:extLst>
              <a:ext uri="{FF2B5EF4-FFF2-40B4-BE49-F238E27FC236}">
                <a16:creationId xmlns:a16="http://schemas.microsoft.com/office/drawing/2014/main" xmlns="" id="{B4F63BC6-4C4E-4F33-A438-5D4DAF8FF81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14" name="Marcador de posición de contenido 2">
            <a:extLst>
              <a:ext uri="{FF2B5EF4-FFF2-40B4-BE49-F238E27FC236}">
                <a16:creationId xmlns:a16="http://schemas.microsoft.com/office/drawing/2014/main" xmlns="" id="{F721BB8D-FE11-4B7F-A4C5-0C45B602940D}"/>
              </a:ext>
            </a:extLst>
          </p:cNvPr>
          <p:cNvSpPr>
            <a:spLocks noGrp="1"/>
          </p:cNvSpPr>
          <p:nvPr>
            <p:ph idx="1"/>
          </p:nvPr>
        </p:nvSpPr>
        <p:spPr>
          <a:xfrm>
            <a:off x="5183188" y="457201"/>
            <a:ext cx="6172200" cy="5403850"/>
          </a:xfr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14151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a divisor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orma libre: Forma 67">
            <a:extLst>
              <a:ext uri="{FF2B5EF4-FFF2-40B4-BE49-F238E27FC236}">
                <a16:creationId xmlns:a16="http://schemas.microsoft.com/office/drawing/2014/main" xmlns=""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10" name="Imagen 9" descr="Una estrella en segundo plano&#10;&#10;Descripción generada con confianza alta">
            <a:extLst>
              <a:ext uri="{FF2B5EF4-FFF2-40B4-BE49-F238E27FC236}">
                <a16:creationId xmlns:a16="http://schemas.microsoft.com/office/drawing/2014/main" xmlns=""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Grupo 44">
            <a:extLst>
              <a:ext uri="{FF2B5EF4-FFF2-40B4-BE49-F238E27FC236}">
                <a16:creationId xmlns:a16="http://schemas.microsoft.com/office/drawing/2014/main" xmlns=""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Conector recto 45">
              <a:extLst>
                <a:ext uri="{FF2B5EF4-FFF2-40B4-BE49-F238E27FC236}">
                  <a16:creationId xmlns:a16="http://schemas.microsoft.com/office/drawing/2014/main" xmlns=""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xmlns=""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xmlns=""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xmlns=""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xmlns=""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xmlns=""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xmlns=""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xmlns=""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xmlns=""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xmlns=""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xmlns=""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xmlns=""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xmlns=""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xmlns=""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xmlns=""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xmlns=""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xmlns=""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xmlns=""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es-ES" noProof="0" smtClean="0"/>
              <a:t>Haga clic para modificar el estilo de subtítulo del patrón</a:t>
            </a:r>
            <a:endParaRPr lang="es-ES" noProof="0" dirty="0"/>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0" name="Marcador de posición de imagen 4">
            <a:extLst>
              <a:ext uri="{FF2B5EF4-FFF2-40B4-BE49-F238E27FC236}">
                <a16:creationId xmlns:a16="http://schemas.microsoft.com/office/drawing/2014/main" xmlns="" id="{96748E81-F9A7-41A7-A0B7-4E33596E423F}"/>
              </a:ext>
            </a:extLst>
          </p:cNvPr>
          <p:cNvSpPr>
            <a:spLocks noGrp="1"/>
          </p:cNvSpPr>
          <p:nvPr>
            <p:ph type="pic" sz="quarter" idx="10" hasCustomPrompt="1"/>
          </p:nvPr>
        </p:nvSpPr>
        <p:spPr>
          <a:xfrm>
            <a:off x="108000" y="107998"/>
            <a:ext cx="6573838" cy="6642000"/>
          </a:xfrm>
          <a:solidFill>
            <a:schemeClr val="tx1"/>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Tree>
    <p:extLst>
      <p:ext uri="{BB962C8B-B14F-4D97-AF65-F5344CB8AC3E}">
        <p14:creationId xmlns:p14="http://schemas.microsoft.com/office/powerpoint/2010/main" val="1313221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7" name="Pentágono 6" descr="Pentágono decorativo">
            <a:extLst>
              <a:ext uri="{FF2B5EF4-FFF2-40B4-BE49-F238E27FC236}">
                <a16:creationId xmlns:a16="http://schemas.microsoft.com/office/drawing/2014/main" xmlns=""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Pentágono 7" descr="Pentágono decorativo">
            <a:extLst>
              <a:ext uri="{FF2B5EF4-FFF2-40B4-BE49-F238E27FC236}">
                <a16:creationId xmlns:a16="http://schemas.microsoft.com/office/drawing/2014/main" xmlns=""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Pentágono 8" descr="Pentágono decorativo">
            <a:extLst>
              <a:ext uri="{FF2B5EF4-FFF2-40B4-BE49-F238E27FC236}">
                <a16:creationId xmlns:a16="http://schemas.microsoft.com/office/drawing/2014/main" xmlns=""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entágono 9" descr="Pentágono decorativo">
            <a:extLst>
              <a:ext uri="{FF2B5EF4-FFF2-40B4-BE49-F238E27FC236}">
                <a16:creationId xmlns:a16="http://schemas.microsoft.com/office/drawing/2014/main" xmlns=""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entágono 10" descr="Pentágono decorativo">
            <a:extLst>
              <a:ext uri="{FF2B5EF4-FFF2-40B4-BE49-F238E27FC236}">
                <a16:creationId xmlns:a16="http://schemas.microsoft.com/office/drawing/2014/main" xmlns=""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xmlns=""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xmlns=""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12" name="Título 1">
            <a:extLst>
              <a:ext uri="{FF2B5EF4-FFF2-40B4-BE49-F238E27FC236}">
                <a16:creationId xmlns:a16="http://schemas.microsoft.com/office/drawing/2014/main" xmlns="" id="{4A169961-3E13-46E0-A5A9-4B9363FA3A64}"/>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13" name="Marcador de texto 3">
            <a:extLst>
              <a:ext uri="{FF2B5EF4-FFF2-40B4-BE49-F238E27FC236}">
                <a16:creationId xmlns:a16="http://schemas.microsoft.com/office/drawing/2014/main" xmlns="" id="{AA10E804-9793-4058-9C4E-69337CBCEDD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14" name="Marcador de posición de imagen 2">
            <a:extLst>
              <a:ext uri="{FF2B5EF4-FFF2-40B4-BE49-F238E27FC236}">
                <a16:creationId xmlns:a16="http://schemas.microsoft.com/office/drawing/2014/main" xmlns="" id="{7B465D63-4FBE-45A8-A1B3-0D4DC0C8B958}"/>
              </a:ext>
            </a:extLst>
          </p:cNvPr>
          <p:cNvSpPr>
            <a:spLocks noGrp="1"/>
          </p:cNvSpPr>
          <p:nvPr>
            <p:ph type="pic" idx="1"/>
          </p:nvPr>
        </p:nvSpPr>
        <p:spPr>
          <a:xfrm>
            <a:off x="5183188" y="457201"/>
            <a:ext cx="6172200" cy="5403850"/>
          </a:xfrm>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Tree>
    <p:extLst>
      <p:ext uri="{BB962C8B-B14F-4D97-AF65-F5344CB8AC3E}">
        <p14:creationId xmlns:p14="http://schemas.microsoft.com/office/powerpoint/2010/main" val="2929266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7" name="Pentágono 6" descr="Pentágono decorativo">
            <a:extLst>
              <a:ext uri="{FF2B5EF4-FFF2-40B4-BE49-F238E27FC236}">
                <a16:creationId xmlns:a16="http://schemas.microsoft.com/office/drawing/2014/main" xmlns=""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Pentágono 7" descr="Pentágono decorativo">
            <a:extLst>
              <a:ext uri="{FF2B5EF4-FFF2-40B4-BE49-F238E27FC236}">
                <a16:creationId xmlns:a16="http://schemas.microsoft.com/office/drawing/2014/main" xmlns=""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Pentágono 8" descr="Pentágono decorativo">
            <a:extLst>
              <a:ext uri="{FF2B5EF4-FFF2-40B4-BE49-F238E27FC236}">
                <a16:creationId xmlns:a16="http://schemas.microsoft.com/office/drawing/2014/main" xmlns=""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Pentágono 9" descr="Pentágono decorativo">
            <a:extLst>
              <a:ext uri="{FF2B5EF4-FFF2-40B4-BE49-F238E27FC236}">
                <a16:creationId xmlns:a16="http://schemas.microsoft.com/office/drawing/2014/main" xmlns=""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Pentágono 10" descr="Pentágono decorativo">
            <a:extLst>
              <a:ext uri="{FF2B5EF4-FFF2-40B4-BE49-F238E27FC236}">
                <a16:creationId xmlns:a16="http://schemas.microsoft.com/office/drawing/2014/main" xmlns=""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ie de página 4">
            <a:extLst>
              <a:ext uri="{FF2B5EF4-FFF2-40B4-BE49-F238E27FC236}">
                <a16:creationId xmlns:a16="http://schemas.microsoft.com/office/drawing/2014/main" xmlns=""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xmlns=""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n título y contenido 1">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EB78F37-ED4C-4686-AFCC-BF511BA527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75439" y="110679"/>
            <a:ext cx="5417792" cy="6636642"/>
          </a:xfrm>
          <a:prstGeom prst="rect">
            <a:avLst/>
          </a:prstGeom>
        </p:spPr>
      </p:pic>
      <p:grpSp>
        <p:nvGrpSpPr>
          <p:cNvPr id="87" name="Grupo 86">
            <a:extLst>
              <a:ext uri="{FF2B5EF4-FFF2-40B4-BE49-F238E27FC236}">
                <a16:creationId xmlns:a16="http://schemas.microsoft.com/office/drawing/2014/main" xmlns="" id="{07C054AA-E3A3-42AB-8B37-40834D37CF6E}"/>
              </a:ext>
            </a:extLst>
          </p:cNvPr>
          <p:cNvGrpSpPr/>
          <p:nvPr userDrawn="1"/>
        </p:nvGrpSpPr>
        <p:grpSpPr>
          <a:xfrm rot="4830719">
            <a:off x="6272250" y="1402620"/>
            <a:ext cx="4776768" cy="4776768"/>
            <a:chOff x="2514599" y="1566862"/>
            <a:chExt cx="3810001" cy="3810001"/>
          </a:xfrm>
          <a:effectLst/>
          <a:scene3d>
            <a:camera prst="perspectiveHeroicExtremeLeftFacing">
              <a:rot lat="3600000" lon="8700000" rev="21425485"/>
            </a:camera>
            <a:lightRig rig="threePt" dir="t"/>
          </a:scene3d>
        </p:grpSpPr>
        <p:cxnSp>
          <p:nvCxnSpPr>
            <p:cNvPr id="88" name="Conector recto 87">
              <a:extLst>
                <a:ext uri="{FF2B5EF4-FFF2-40B4-BE49-F238E27FC236}">
                  <a16:creationId xmlns:a16="http://schemas.microsoft.com/office/drawing/2014/main" xmlns="" id="{105F05A7-19D8-47E9-8E1E-EBF5BEE63F8F}"/>
                </a:ext>
              </a:extLst>
            </p:cNvPr>
            <p:cNvCxnSpPr/>
            <p:nvPr/>
          </p:nvCxnSpPr>
          <p:spPr>
            <a:xfrm>
              <a:off x="2514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xmlns="" id="{EF76C999-384E-4CDF-B067-20C266C20929}"/>
                </a:ext>
              </a:extLst>
            </p:cNvPr>
            <p:cNvCxnSpPr/>
            <p:nvPr/>
          </p:nvCxnSpPr>
          <p:spPr>
            <a:xfrm>
              <a:off x="2895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xmlns="" id="{DB0A4509-C1E6-41C0-A445-D594BD9AF279}"/>
                </a:ext>
              </a:extLst>
            </p:cNvPr>
            <p:cNvCxnSpPr/>
            <p:nvPr/>
          </p:nvCxnSpPr>
          <p:spPr>
            <a:xfrm>
              <a:off x="3276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a:extLst>
                <a:ext uri="{FF2B5EF4-FFF2-40B4-BE49-F238E27FC236}">
                  <a16:creationId xmlns:a16="http://schemas.microsoft.com/office/drawing/2014/main" xmlns="" id="{BD6427C7-F7B1-4DDE-BB21-F4EB36854E30}"/>
                </a:ext>
              </a:extLst>
            </p:cNvPr>
            <p:cNvCxnSpPr/>
            <p:nvPr/>
          </p:nvCxnSpPr>
          <p:spPr>
            <a:xfrm>
              <a:off x="3657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xmlns="" id="{B94D566B-C3C1-4BA4-A9A2-0C3A1383D1A4}"/>
                </a:ext>
              </a:extLst>
            </p:cNvPr>
            <p:cNvCxnSpPr/>
            <p:nvPr/>
          </p:nvCxnSpPr>
          <p:spPr>
            <a:xfrm>
              <a:off x="4038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xmlns="" id="{029B55C6-A101-4ED1-82B0-93D9A4F19D2D}"/>
                </a:ext>
              </a:extLst>
            </p:cNvPr>
            <p:cNvCxnSpPr/>
            <p:nvPr/>
          </p:nvCxnSpPr>
          <p:spPr>
            <a:xfrm>
              <a:off x="4419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xmlns="" id="{A44AF71C-2AEF-48FC-AE7A-4E04420C10D0}"/>
                </a:ext>
              </a:extLst>
            </p:cNvPr>
            <p:cNvCxnSpPr/>
            <p:nvPr/>
          </p:nvCxnSpPr>
          <p:spPr>
            <a:xfrm>
              <a:off x="4800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xmlns="" id="{657E18E4-21A4-4BA0-8A56-89F9E768DB2E}"/>
                </a:ext>
              </a:extLst>
            </p:cNvPr>
            <p:cNvCxnSpPr/>
            <p:nvPr/>
          </p:nvCxnSpPr>
          <p:spPr>
            <a:xfrm>
              <a:off x="5181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xmlns="" id="{71B1CA4C-DFF2-4679-B140-C9CC5F527ECC}"/>
                </a:ext>
              </a:extLst>
            </p:cNvPr>
            <p:cNvCxnSpPr/>
            <p:nvPr/>
          </p:nvCxnSpPr>
          <p:spPr>
            <a:xfrm>
              <a:off x="5562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xmlns="" id="{7A03AAD7-6E9C-423B-AD9D-5225648A8D8F}"/>
                </a:ext>
              </a:extLst>
            </p:cNvPr>
            <p:cNvCxnSpPr/>
            <p:nvPr/>
          </p:nvCxnSpPr>
          <p:spPr>
            <a:xfrm>
              <a:off x="5943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xmlns="" id="{2EAFE3DB-13F9-40B6-B1C1-AB299A212232}"/>
                </a:ext>
              </a:extLst>
            </p:cNvPr>
            <p:cNvCxnSpPr/>
            <p:nvPr/>
          </p:nvCxnSpPr>
          <p:spPr>
            <a:xfrm>
              <a:off x="6324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xmlns="" id="{B1DD5846-BA52-4D9E-AA8C-E712BE8D50C8}"/>
                </a:ext>
              </a:extLst>
            </p:cNvPr>
            <p:cNvCxnSpPr/>
            <p:nvPr/>
          </p:nvCxnSpPr>
          <p:spPr>
            <a:xfrm rot="5400000">
              <a:off x="4419598" y="-338136"/>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xmlns="" id="{126970FC-C34A-48F9-83EA-B82AB3301B9E}"/>
                </a:ext>
              </a:extLst>
            </p:cNvPr>
            <p:cNvCxnSpPr/>
            <p:nvPr/>
          </p:nvCxnSpPr>
          <p:spPr>
            <a:xfrm rot="5400000">
              <a:off x="4419598" y="42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xmlns="" id="{4E11F40C-BF39-48A9-8E70-101DD6329938}"/>
                </a:ext>
              </a:extLst>
            </p:cNvPr>
            <p:cNvCxnSpPr/>
            <p:nvPr/>
          </p:nvCxnSpPr>
          <p:spPr>
            <a:xfrm rot="5400000">
              <a:off x="4419598" y="423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xmlns="" id="{1C56504D-B531-4D70-B7D7-C7421C75ABD8}"/>
                </a:ext>
              </a:extLst>
            </p:cNvPr>
            <p:cNvCxnSpPr/>
            <p:nvPr/>
          </p:nvCxnSpPr>
          <p:spPr>
            <a:xfrm rot="5400000">
              <a:off x="4419598" y="804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xmlns="" id="{2B9812CE-305D-4B1E-9949-6227300ECF0C}"/>
                </a:ext>
              </a:extLst>
            </p:cNvPr>
            <p:cNvCxnSpPr/>
            <p:nvPr/>
          </p:nvCxnSpPr>
          <p:spPr>
            <a:xfrm rot="5400000">
              <a:off x="4419598" y="1185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Conector recto 103">
              <a:extLst>
                <a:ext uri="{FF2B5EF4-FFF2-40B4-BE49-F238E27FC236}">
                  <a16:creationId xmlns:a16="http://schemas.microsoft.com/office/drawing/2014/main" xmlns="" id="{885C97CA-C940-4A78-B7D0-B818C5F001B8}"/>
                </a:ext>
              </a:extLst>
            </p:cNvPr>
            <p:cNvCxnSpPr/>
            <p:nvPr/>
          </p:nvCxnSpPr>
          <p:spPr>
            <a:xfrm rot="5400000">
              <a:off x="4419598" y="1566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xmlns="" id="{ADCA6B46-0180-42D4-83FC-91D23A4BDC90}"/>
                </a:ext>
              </a:extLst>
            </p:cNvPr>
            <p:cNvCxnSpPr/>
            <p:nvPr/>
          </p:nvCxnSpPr>
          <p:spPr>
            <a:xfrm rot="5400000">
              <a:off x="4419598" y="1947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Conector recto 105">
              <a:extLst>
                <a:ext uri="{FF2B5EF4-FFF2-40B4-BE49-F238E27FC236}">
                  <a16:creationId xmlns:a16="http://schemas.microsoft.com/office/drawing/2014/main" xmlns="" id="{33D60C92-0CDD-4013-AD1F-B86A31EC6D97}"/>
                </a:ext>
              </a:extLst>
            </p:cNvPr>
            <p:cNvCxnSpPr/>
            <p:nvPr/>
          </p:nvCxnSpPr>
          <p:spPr>
            <a:xfrm rot="5400000">
              <a:off x="4419598" y="2328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xmlns="" id="{135FEE4F-EAAB-4D51-A1C5-5817482F60B2}"/>
                </a:ext>
              </a:extLst>
            </p:cNvPr>
            <p:cNvCxnSpPr/>
            <p:nvPr/>
          </p:nvCxnSpPr>
          <p:spPr>
            <a:xfrm rot="5400000">
              <a:off x="4419598" y="2709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xmlns="" id="{014D892D-5497-40B1-9C03-40900E9AFF6F}"/>
                </a:ext>
              </a:extLst>
            </p:cNvPr>
            <p:cNvCxnSpPr/>
            <p:nvPr/>
          </p:nvCxnSpPr>
          <p:spPr>
            <a:xfrm rot="5400000">
              <a:off x="4419598" y="3090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xmlns="" id="{ACA80F2A-2EA1-48B5-95FE-DDC9E7A9A111}"/>
                </a:ext>
              </a:extLst>
            </p:cNvPr>
            <p:cNvCxnSpPr/>
            <p:nvPr/>
          </p:nvCxnSpPr>
          <p:spPr>
            <a:xfrm rot="5400000">
              <a:off x="4419598" y="3471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upo 35">
            <a:extLst>
              <a:ext uri="{FF2B5EF4-FFF2-40B4-BE49-F238E27FC236}">
                <a16:creationId xmlns:a16="http://schemas.microsoft.com/office/drawing/2014/main" xmlns="" id="{6E0FDE0C-41D3-4C98-AD25-4AE80A396C45}"/>
              </a:ext>
            </a:extLst>
          </p:cNvPr>
          <p:cNvGrpSpPr/>
          <p:nvPr userDrawn="1"/>
        </p:nvGrpSpPr>
        <p:grpSpPr>
          <a:xfrm rot="4830719">
            <a:off x="6234150" y="1387380"/>
            <a:ext cx="4776768" cy="4776768"/>
            <a:chOff x="2514599" y="1566862"/>
            <a:chExt cx="3810001" cy="3810001"/>
          </a:xfrm>
          <a:effectLst/>
          <a:scene3d>
            <a:camera prst="perspectiveHeroicExtremeLeftFacing">
              <a:rot lat="3600000" lon="8400000" rev="21425485"/>
            </a:camera>
            <a:lightRig rig="threePt" dir="t"/>
          </a:scene3d>
        </p:grpSpPr>
        <p:cxnSp>
          <p:nvCxnSpPr>
            <p:cNvPr id="37" name="Conector recto 36">
              <a:extLst>
                <a:ext uri="{FF2B5EF4-FFF2-40B4-BE49-F238E27FC236}">
                  <a16:creationId xmlns:a16="http://schemas.microsoft.com/office/drawing/2014/main" xmlns="" id="{D9CFF04F-0D8B-45D8-9B05-AD26DEC36FCC}"/>
                </a:ext>
              </a:extLst>
            </p:cNvPr>
            <p:cNvCxnSpPr/>
            <p:nvPr/>
          </p:nvCxnSpPr>
          <p:spPr>
            <a:xfrm>
              <a:off x="2514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6315BA41-326B-42D4-A1D8-05F4608975CF}"/>
                </a:ext>
              </a:extLst>
            </p:cNvPr>
            <p:cNvCxnSpPr/>
            <p:nvPr/>
          </p:nvCxnSpPr>
          <p:spPr>
            <a:xfrm>
              <a:off x="2895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11B81AE0-0B3E-4B97-94DD-360E3A6C9CFA}"/>
                </a:ext>
              </a:extLst>
            </p:cNvPr>
            <p:cNvCxnSpPr/>
            <p:nvPr/>
          </p:nvCxnSpPr>
          <p:spPr>
            <a:xfrm>
              <a:off x="3276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04830BA5-AF14-4971-A1B3-D9F9AC506F5C}"/>
                </a:ext>
              </a:extLst>
            </p:cNvPr>
            <p:cNvCxnSpPr/>
            <p:nvPr/>
          </p:nvCxnSpPr>
          <p:spPr>
            <a:xfrm>
              <a:off x="3657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xmlns="" id="{D2D32018-5E3A-423F-965D-5CAC37E87FB8}"/>
                </a:ext>
              </a:extLst>
            </p:cNvPr>
            <p:cNvCxnSpPr/>
            <p:nvPr/>
          </p:nvCxnSpPr>
          <p:spPr>
            <a:xfrm>
              <a:off x="4038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xmlns="" id="{55C2D65A-2276-4A8E-8938-C9902AEBFDF3}"/>
                </a:ext>
              </a:extLst>
            </p:cNvPr>
            <p:cNvCxnSpPr/>
            <p:nvPr/>
          </p:nvCxnSpPr>
          <p:spPr>
            <a:xfrm>
              <a:off x="4419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xmlns="" id="{AC5894B0-BA94-472F-9DE6-66719F59E06A}"/>
                </a:ext>
              </a:extLst>
            </p:cNvPr>
            <p:cNvCxnSpPr/>
            <p:nvPr/>
          </p:nvCxnSpPr>
          <p:spPr>
            <a:xfrm>
              <a:off x="4800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xmlns="" id="{CD333D5E-763D-41D0-9EB6-04AEB55E5870}"/>
                </a:ext>
              </a:extLst>
            </p:cNvPr>
            <p:cNvCxnSpPr/>
            <p:nvPr/>
          </p:nvCxnSpPr>
          <p:spPr>
            <a:xfrm>
              <a:off x="5181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a:extLst>
                <a:ext uri="{FF2B5EF4-FFF2-40B4-BE49-F238E27FC236}">
                  <a16:creationId xmlns:a16="http://schemas.microsoft.com/office/drawing/2014/main" xmlns="" id="{058C2B7D-73D8-4AE7-92FE-56BD7B989078}"/>
                </a:ext>
              </a:extLst>
            </p:cNvPr>
            <p:cNvCxnSpPr/>
            <p:nvPr/>
          </p:nvCxnSpPr>
          <p:spPr>
            <a:xfrm>
              <a:off x="5562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xmlns="" id="{E2CB4F42-BF09-4A04-9B2C-4C0D7C397A49}"/>
                </a:ext>
              </a:extLst>
            </p:cNvPr>
            <p:cNvCxnSpPr/>
            <p:nvPr/>
          </p:nvCxnSpPr>
          <p:spPr>
            <a:xfrm>
              <a:off x="5943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xmlns="" id="{6A738B72-F45F-45E1-8786-3677E5DE0E13}"/>
                </a:ext>
              </a:extLst>
            </p:cNvPr>
            <p:cNvCxnSpPr/>
            <p:nvPr/>
          </p:nvCxnSpPr>
          <p:spPr>
            <a:xfrm>
              <a:off x="6324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xmlns="" id="{ACC49675-3B9B-43DA-BC6D-31D6DDC252FA}"/>
                </a:ext>
              </a:extLst>
            </p:cNvPr>
            <p:cNvCxnSpPr/>
            <p:nvPr/>
          </p:nvCxnSpPr>
          <p:spPr>
            <a:xfrm rot="5400000">
              <a:off x="4419598" y="-338136"/>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xmlns="" id="{918218CA-9F67-4796-829A-CA3F8B182298}"/>
                </a:ext>
              </a:extLst>
            </p:cNvPr>
            <p:cNvCxnSpPr/>
            <p:nvPr/>
          </p:nvCxnSpPr>
          <p:spPr>
            <a:xfrm rot="5400000">
              <a:off x="4419598" y="42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xmlns="" id="{123386D0-309D-4E98-A831-2F6662E2D93B}"/>
                </a:ext>
              </a:extLst>
            </p:cNvPr>
            <p:cNvCxnSpPr/>
            <p:nvPr/>
          </p:nvCxnSpPr>
          <p:spPr>
            <a:xfrm rot="5400000">
              <a:off x="4419598" y="423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xmlns="" id="{C93684FC-99F2-49BD-9E9E-D05016FC2F27}"/>
                </a:ext>
              </a:extLst>
            </p:cNvPr>
            <p:cNvCxnSpPr/>
            <p:nvPr/>
          </p:nvCxnSpPr>
          <p:spPr>
            <a:xfrm rot="5400000">
              <a:off x="4419598" y="804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xmlns="" id="{C4A0A0CC-9933-4960-8F04-F325B76CEA59}"/>
                </a:ext>
              </a:extLst>
            </p:cNvPr>
            <p:cNvCxnSpPr/>
            <p:nvPr/>
          </p:nvCxnSpPr>
          <p:spPr>
            <a:xfrm rot="5400000">
              <a:off x="4419598" y="1185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xmlns="" id="{DBEEC793-4555-4EAC-B53D-FD4916374A99}"/>
                </a:ext>
              </a:extLst>
            </p:cNvPr>
            <p:cNvCxnSpPr/>
            <p:nvPr/>
          </p:nvCxnSpPr>
          <p:spPr>
            <a:xfrm rot="5400000">
              <a:off x="4419598" y="1566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xmlns="" id="{C5D6FE50-17F4-4669-BF3C-D1919C73813F}"/>
                </a:ext>
              </a:extLst>
            </p:cNvPr>
            <p:cNvCxnSpPr/>
            <p:nvPr/>
          </p:nvCxnSpPr>
          <p:spPr>
            <a:xfrm rot="5400000">
              <a:off x="4419598" y="1947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xmlns="" id="{C5EFC99B-1126-48DC-AF65-1EE6748D497C}"/>
                </a:ext>
              </a:extLst>
            </p:cNvPr>
            <p:cNvCxnSpPr/>
            <p:nvPr/>
          </p:nvCxnSpPr>
          <p:spPr>
            <a:xfrm rot="5400000">
              <a:off x="4419598" y="2328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a16="http://schemas.microsoft.com/office/drawing/2014/main" xmlns="" id="{8024C302-8061-4BCA-9674-3806C60BA83D}"/>
                </a:ext>
              </a:extLst>
            </p:cNvPr>
            <p:cNvCxnSpPr/>
            <p:nvPr/>
          </p:nvCxnSpPr>
          <p:spPr>
            <a:xfrm rot="5400000">
              <a:off x="4419598" y="2709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xmlns="" id="{72162FDB-F5E2-4368-884C-26EB84F6C014}"/>
                </a:ext>
              </a:extLst>
            </p:cNvPr>
            <p:cNvCxnSpPr/>
            <p:nvPr/>
          </p:nvCxnSpPr>
          <p:spPr>
            <a:xfrm rot="5400000">
              <a:off x="4419598" y="3090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xmlns="" id="{EFC0AE33-1FED-49D7-A92C-F53F0BBCAEAA}"/>
                </a:ext>
              </a:extLst>
            </p:cNvPr>
            <p:cNvCxnSpPr/>
            <p:nvPr/>
          </p:nvCxnSpPr>
          <p:spPr>
            <a:xfrm rot="5400000">
              <a:off x="4419598" y="3471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Forma libre: Forma 67">
            <a:extLst>
              <a:ext uri="{FF2B5EF4-FFF2-40B4-BE49-F238E27FC236}">
                <a16:creationId xmlns:a16="http://schemas.microsoft.com/office/drawing/2014/main" xmlns=""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es-ES" noProof="0" smtClean="0"/>
              <a:t>Haga clic para modificar el estilo de subtítulo del patrón</a:t>
            </a:r>
            <a:endParaRPr lang="es-ES" noProof="0" dirty="0"/>
          </a:p>
        </p:txBody>
      </p:sp>
      <p:sp>
        <p:nvSpPr>
          <p:cNvPr id="43" name="Triángulo isósceles 42">
            <a:extLst>
              <a:ext uri="{FF2B5EF4-FFF2-40B4-BE49-F238E27FC236}">
                <a16:creationId xmlns:a16="http://schemas.microsoft.com/office/drawing/2014/main" xmlns="" id="{A3FE7ACA-32BB-4E3D-B271-8F185C3CD0EE}"/>
              </a:ext>
            </a:extLst>
          </p:cNvPr>
          <p:cNvSpPr/>
          <p:nvPr userDrawn="1"/>
        </p:nvSpPr>
        <p:spPr>
          <a:xfrm rot="17100000">
            <a:off x="8226706" y="708102"/>
            <a:ext cx="1689239" cy="1147676"/>
          </a:xfrm>
          <a:prstGeom prst="triangle">
            <a:avLst/>
          </a:prstGeom>
          <a:gradFill>
            <a:gsLst>
              <a:gs pos="0">
                <a:schemeClr val="accent2"/>
              </a:gs>
              <a:gs pos="100000">
                <a:schemeClr val="accent4"/>
              </a:gs>
            </a:gsLst>
            <a:lin ang="5400000" scaled="1"/>
          </a:gra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4" name="Triángulo isósceles 43">
            <a:extLst>
              <a:ext uri="{FF2B5EF4-FFF2-40B4-BE49-F238E27FC236}">
                <a16:creationId xmlns:a16="http://schemas.microsoft.com/office/drawing/2014/main" xmlns="" id="{22823DFC-317B-4932-ABC6-21D5B262D756}"/>
              </a:ext>
            </a:extLst>
          </p:cNvPr>
          <p:cNvSpPr/>
          <p:nvPr userDrawn="1"/>
        </p:nvSpPr>
        <p:spPr>
          <a:xfrm>
            <a:off x="8492289" y="1144167"/>
            <a:ext cx="545742" cy="37077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Marcador de texto 7">
            <a:extLst>
              <a:ext uri="{FF2B5EF4-FFF2-40B4-BE49-F238E27FC236}">
                <a16:creationId xmlns:a16="http://schemas.microsoft.com/office/drawing/2014/main" xmlns="" id="{EE282D98-25F1-41A2-8741-5498A0B37E58}"/>
              </a:ext>
            </a:extLst>
          </p:cNvPr>
          <p:cNvSpPr>
            <a:spLocks noGrp="1"/>
          </p:cNvSpPr>
          <p:nvPr>
            <p:ph type="body" sz="quarter" idx="12"/>
          </p:nvPr>
        </p:nvSpPr>
        <p:spPr>
          <a:xfrm>
            <a:off x="673100" y="677863"/>
            <a:ext cx="5027613" cy="5027612"/>
          </a:xfrm>
        </p:spPr>
        <p:txBody>
          <a:bodyPr rtlCol="0" anchor="b"/>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2" name="Triángulo isósceles 41">
            <a:extLst>
              <a:ext uri="{FF2B5EF4-FFF2-40B4-BE49-F238E27FC236}">
                <a16:creationId xmlns:a16="http://schemas.microsoft.com/office/drawing/2014/main" xmlns="" id="{F4E64290-5ADA-4894-8496-DE46331C2910}"/>
              </a:ext>
            </a:extLst>
          </p:cNvPr>
          <p:cNvSpPr/>
          <p:nvPr userDrawn="1"/>
        </p:nvSpPr>
        <p:spPr>
          <a:xfrm rot="10800000">
            <a:off x="9083730" y="1158583"/>
            <a:ext cx="740512" cy="503107"/>
          </a:xfrm>
          <a:prstGeom prst="triangle">
            <a:avLst/>
          </a:prstGeom>
          <a:gradFill>
            <a:gsLst>
              <a:gs pos="0">
                <a:schemeClr val="accent2"/>
              </a:gs>
              <a:gs pos="100000">
                <a:schemeClr val="accent3"/>
              </a:gs>
            </a:gsLst>
            <a:lin ang="5400000" scaled="1"/>
          </a:gra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6" name="Pentágono 55" descr="Pentágono decorativo">
            <a:extLst>
              <a:ext uri="{FF2B5EF4-FFF2-40B4-BE49-F238E27FC236}">
                <a16:creationId xmlns:a16="http://schemas.microsoft.com/office/drawing/2014/main" xmlns="" id="{D15BB2C0-BD5B-4059-B6DD-D4F308F67614}"/>
              </a:ext>
            </a:extLst>
          </p:cNvPr>
          <p:cNvSpPr/>
          <p:nvPr userDrawn="1"/>
        </p:nvSpPr>
        <p:spPr>
          <a:xfrm rot="9580640">
            <a:off x="6481222" y="2964189"/>
            <a:ext cx="757111" cy="721058"/>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7" name="Pentágono 56" descr="Pentágono decorativo">
            <a:extLst>
              <a:ext uri="{FF2B5EF4-FFF2-40B4-BE49-F238E27FC236}">
                <a16:creationId xmlns:a16="http://schemas.microsoft.com/office/drawing/2014/main" xmlns="" id="{5952E374-4F31-499D-AE65-70BE93A687B1}"/>
              </a:ext>
            </a:extLst>
          </p:cNvPr>
          <p:cNvSpPr/>
          <p:nvPr userDrawn="1"/>
        </p:nvSpPr>
        <p:spPr>
          <a:xfrm rot="2023435">
            <a:off x="6293127" y="2835173"/>
            <a:ext cx="406272" cy="386926"/>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8" name="Pentágono 57" descr="Pentágono decorativo">
            <a:extLst>
              <a:ext uri="{FF2B5EF4-FFF2-40B4-BE49-F238E27FC236}">
                <a16:creationId xmlns:a16="http://schemas.microsoft.com/office/drawing/2014/main" xmlns="" id="{0AD25D5C-1169-4033-9219-1AF667F17F0B}"/>
              </a:ext>
            </a:extLst>
          </p:cNvPr>
          <p:cNvSpPr/>
          <p:nvPr userDrawn="1"/>
        </p:nvSpPr>
        <p:spPr>
          <a:xfrm rot="5080640">
            <a:off x="4738201" y="1787439"/>
            <a:ext cx="688283" cy="655507"/>
          </a:xfrm>
          <a:prstGeom prst="pentagon">
            <a:avLst/>
          </a:prstGeom>
          <a:solidFill>
            <a:srgbClr val="FF928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343781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n título y contenido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A945F115-22EA-452C-BEFF-B86EC6B0D0B2}"/>
              </a:ext>
            </a:extLst>
          </p:cNvPr>
          <p:cNvSpPr/>
          <p:nvPr userDrawn="1"/>
        </p:nvSpPr>
        <p:spPr>
          <a:xfrm>
            <a:off x="6677617" y="107999"/>
            <a:ext cx="5400000" cy="6084000"/>
          </a:xfrm>
          <a:prstGeom prst="rect">
            <a:avLst/>
          </a:prstGeom>
          <a:gradFill>
            <a:gsLst>
              <a:gs pos="0">
                <a:schemeClr val="accent2"/>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a:extLst>
              <a:ext uri="{FF2B5EF4-FFF2-40B4-BE49-F238E27FC236}">
                <a16:creationId xmlns:a16="http://schemas.microsoft.com/office/drawing/2014/main" xmlns=""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Conector recto 19">
              <a:extLst>
                <a:ext uri="{FF2B5EF4-FFF2-40B4-BE49-F238E27FC236}">
                  <a16:creationId xmlns:a16="http://schemas.microsoft.com/office/drawing/2014/main" xmlns="" id="{75EAAF49-5654-4DCE-84C0-E8336BC12BD4}"/>
                </a:ext>
              </a:extLst>
            </p:cNvPr>
            <p:cNvCxnSpPr/>
            <p:nvPr/>
          </p:nvCxnSpPr>
          <p:spPr>
            <a:xfrm>
              <a:off x="251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401B41-6E13-4546-8AAC-2728F89FAF76}"/>
                </a:ext>
              </a:extLst>
            </p:cNvPr>
            <p:cNvCxnSpPr/>
            <p:nvPr/>
          </p:nvCxnSpPr>
          <p:spPr>
            <a:xfrm>
              <a:off x="2895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B7A76080-8F75-4B32-9114-880C87646FE2}"/>
                </a:ext>
              </a:extLst>
            </p:cNvPr>
            <p:cNvCxnSpPr/>
            <p:nvPr/>
          </p:nvCxnSpPr>
          <p:spPr>
            <a:xfrm>
              <a:off x="3276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BE2A1F8C-0406-4CB3-9869-26BA7E734D0F}"/>
                </a:ext>
              </a:extLst>
            </p:cNvPr>
            <p:cNvCxnSpPr/>
            <p:nvPr/>
          </p:nvCxnSpPr>
          <p:spPr>
            <a:xfrm>
              <a:off x="3657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1C78EEFE-6C2B-4D69-B0E3-B2BF76325172}"/>
                </a:ext>
              </a:extLst>
            </p:cNvPr>
            <p:cNvCxnSpPr/>
            <p:nvPr/>
          </p:nvCxnSpPr>
          <p:spPr>
            <a:xfrm>
              <a:off x="4038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43325AD3-62C5-4A8B-872A-F165A03A1635}"/>
                </a:ext>
              </a:extLst>
            </p:cNvPr>
            <p:cNvCxnSpPr/>
            <p:nvPr/>
          </p:nvCxnSpPr>
          <p:spPr>
            <a:xfrm>
              <a:off x="4419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9493D3B8-5A11-4C86-B38B-627413AAB973}"/>
                </a:ext>
              </a:extLst>
            </p:cNvPr>
            <p:cNvCxnSpPr/>
            <p:nvPr/>
          </p:nvCxnSpPr>
          <p:spPr>
            <a:xfrm>
              <a:off x="4800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81801A13-B692-41ED-AFEC-E95D85AE8016}"/>
                </a:ext>
              </a:extLst>
            </p:cNvPr>
            <p:cNvCxnSpPr/>
            <p:nvPr/>
          </p:nvCxnSpPr>
          <p:spPr>
            <a:xfrm>
              <a:off x="5181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895529-45F9-4DF2-926F-48ACB4710FB8}"/>
                </a:ext>
              </a:extLst>
            </p:cNvPr>
            <p:cNvCxnSpPr/>
            <p:nvPr/>
          </p:nvCxnSpPr>
          <p:spPr>
            <a:xfrm>
              <a:off x="5562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897502D6-D65B-4CA1-90E3-765715D26AF6}"/>
                </a:ext>
              </a:extLst>
            </p:cNvPr>
            <p:cNvCxnSpPr/>
            <p:nvPr/>
          </p:nvCxnSpPr>
          <p:spPr>
            <a:xfrm>
              <a:off x="5943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522FCDB9-11E7-4962-A63D-DBBBE2AFE5FB}"/>
                </a:ext>
              </a:extLst>
            </p:cNvPr>
            <p:cNvCxnSpPr/>
            <p:nvPr/>
          </p:nvCxnSpPr>
          <p:spPr>
            <a:xfrm>
              <a:off x="632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AA5E4EA5-3CAD-4CBC-BDAA-2218A53D6A09}"/>
                </a:ext>
              </a:extLst>
            </p:cNvPr>
            <p:cNvCxnSpPr/>
            <p:nvPr/>
          </p:nvCxnSpPr>
          <p:spPr>
            <a:xfrm rot="5400000">
              <a:off x="4419598" y="-338136"/>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2B6971A7-8CB7-4298-84D5-AFC5ACB3E97C}"/>
                </a:ext>
              </a:extLst>
            </p:cNvPr>
            <p:cNvCxnSpPr/>
            <p:nvPr/>
          </p:nvCxnSpPr>
          <p:spPr>
            <a:xfrm rot="5400000">
              <a:off x="4419598" y="42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3D783FA-8529-4E60-926E-CD074AF08F80}"/>
                </a:ext>
              </a:extLst>
            </p:cNvPr>
            <p:cNvCxnSpPr/>
            <p:nvPr/>
          </p:nvCxnSpPr>
          <p:spPr>
            <a:xfrm rot="5400000">
              <a:off x="4419598" y="423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CEEAF4AE-F667-4B32-BA58-C301ED6E8E15}"/>
                </a:ext>
              </a:extLst>
            </p:cNvPr>
            <p:cNvCxnSpPr/>
            <p:nvPr/>
          </p:nvCxnSpPr>
          <p:spPr>
            <a:xfrm rot="5400000">
              <a:off x="4419598" y="804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B2D9C25-6081-4F9D-B4AC-59725F0DD9B3}"/>
                </a:ext>
              </a:extLst>
            </p:cNvPr>
            <p:cNvCxnSpPr/>
            <p:nvPr/>
          </p:nvCxnSpPr>
          <p:spPr>
            <a:xfrm rot="5400000">
              <a:off x="4419598" y="1185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52BF68F2-24DA-4128-9232-1F53DB96F072}"/>
                </a:ext>
              </a:extLst>
            </p:cNvPr>
            <p:cNvCxnSpPr/>
            <p:nvPr/>
          </p:nvCxnSpPr>
          <p:spPr>
            <a:xfrm rot="5400000">
              <a:off x="4419598" y="1566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ECFB08D-85AF-471B-AD33-A0BBF6F266AC}"/>
                </a:ext>
              </a:extLst>
            </p:cNvPr>
            <p:cNvCxnSpPr/>
            <p:nvPr/>
          </p:nvCxnSpPr>
          <p:spPr>
            <a:xfrm rot="5400000">
              <a:off x="4419598" y="1947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E44B948A-1F29-4324-953B-E0D09728B752}"/>
                </a:ext>
              </a:extLst>
            </p:cNvPr>
            <p:cNvCxnSpPr/>
            <p:nvPr/>
          </p:nvCxnSpPr>
          <p:spPr>
            <a:xfrm rot="5400000">
              <a:off x="4419598" y="2328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92E399E-43AF-4109-9D48-54C8E19777B3}"/>
                </a:ext>
              </a:extLst>
            </p:cNvPr>
            <p:cNvCxnSpPr/>
            <p:nvPr/>
          </p:nvCxnSpPr>
          <p:spPr>
            <a:xfrm rot="5400000">
              <a:off x="4419598" y="2709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AB01A614-15A0-4C2E-AB23-5989288BDFA9}"/>
                </a:ext>
              </a:extLst>
            </p:cNvPr>
            <p:cNvCxnSpPr/>
            <p:nvPr/>
          </p:nvCxnSpPr>
          <p:spPr>
            <a:xfrm rot="5400000">
              <a:off x="4419598" y="3090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B7CA8B13-21A9-4FD3-9002-18139B20E060}"/>
                </a:ext>
              </a:extLst>
            </p:cNvPr>
            <p:cNvCxnSpPr/>
            <p:nvPr/>
          </p:nvCxnSpPr>
          <p:spPr>
            <a:xfrm rot="5400000">
              <a:off x="4419598" y="3471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l">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es-ES" noProof="0" smtClean="0"/>
              <a:t>Haga clic para modificar el estilo de subtítulo del patrón</a:t>
            </a:r>
            <a:endParaRPr lang="es-ES" noProof="0" dirty="0"/>
          </a:p>
        </p:txBody>
      </p:sp>
      <p:sp>
        <p:nvSpPr>
          <p:cNvPr id="4" name="Marcador de pie de página 3">
            <a:extLst>
              <a:ext uri="{FF2B5EF4-FFF2-40B4-BE49-F238E27FC236}">
                <a16:creationId xmlns:a16="http://schemas.microsoft.com/office/drawing/2014/main" xmlns="" id="{5491172A-F087-4B05-BBF5-B59D05196C5E}"/>
              </a:ext>
            </a:extLst>
          </p:cNvPr>
          <p:cNvSpPr>
            <a:spLocks noGrp="1"/>
          </p:cNvSpPr>
          <p:nvPr>
            <p:ph type="ftr" sz="quarter" idx="10"/>
          </p:nvPr>
        </p:nvSpPr>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xmlns="" id="{921849D9-E4F1-44D4-A304-70B21F3B3296}"/>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dirty="0"/>
          </a:p>
        </p:txBody>
      </p:sp>
      <p:sp>
        <p:nvSpPr>
          <p:cNvPr id="8" name="Marcador de texto 7">
            <a:extLst>
              <a:ext uri="{FF2B5EF4-FFF2-40B4-BE49-F238E27FC236}">
                <a16:creationId xmlns:a16="http://schemas.microsoft.com/office/drawing/2014/main" xmlns="" id="{FF1B57FF-E36C-4DEA-BDDC-99E2F2562FFF}"/>
              </a:ext>
            </a:extLst>
          </p:cNvPr>
          <p:cNvSpPr>
            <a:spLocks noGrp="1"/>
          </p:cNvSpPr>
          <p:nvPr>
            <p:ph type="body" sz="quarter" idx="12"/>
          </p:nvPr>
        </p:nvSpPr>
        <p:spPr>
          <a:xfrm>
            <a:off x="673100" y="677863"/>
            <a:ext cx="5027613" cy="5027612"/>
          </a:xfrm>
        </p:spPr>
        <p:txBody>
          <a:bodyPr rtlCol="0" anchor="b"/>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Tree>
    <p:extLst>
      <p:ext uri="{BB962C8B-B14F-4D97-AF65-F5344CB8AC3E}">
        <p14:creationId xmlns:p14="http://schemas.microsoft.com/office/powerpoint/2010/main" val="29267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 contenido">
    <p:spTree>
      <p:nvGrpSpPr>
        <p:cNvPr id="1" name=""/>
        <p:cNvGrpSpPr/>
        <p:nvPr/>
      </p:nvGrpSpPr>
      <p:grpSpPr>
        <a:xfrm>
          <a:off x="0" y="0"/>
          <a:ext cx="0" cy="0"/>
          <a:chOff x="0" y="0"/>
          <a:chExt cx="0" cy="0"/>
        </a:xfrm>
      </p:grpSpPr>
      <p:sp>
        <p:nvSpPr>
          <p:cNvPr id="6" name="Marcador de posición de imagen 4">
            <a:extLst>
              <a:ext uri="{FF2B5EF4-FFF2-40B4-BE49-F238E27FC236}">
                <a16:creationId xmlns:a16="http://schemas.microsoft.com/office/drawing/2014/main" xmlns="" id="{F8F88439-2E2F-420C-B2D5-AC87C621BD26}"/>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3" name="Marcador de contenido 2">
            <a:extLst>
              <a:ext uri="{FF2B5EF4-FFF2-40B4-BE49-F238E27FC236}">
                <a16:creationId xmlns:a16="http://schemas.microsoft.com/office/drawing/2014/main" xmlns="" id="{B1948E38-8FB0-4E51-A01C-C88794372E50}"/>
              </a:ext>
            </a:extLst>
          </p:cNvPr>
          <p:cNvSpPr>
            <a:spLocks noGrp="1"/>
          </p:cNvSpPr>
          <p:nvPr>
            <p:ph idx="1"/>
          </p:nvPr>
        </p:nvSpPr>
        <p:spPr>
          <a:xfrm>
            <a:off x="6470374" y="1152000"/>
            <a:ext cx="5301626" cy="4751250"/>
          </a:xfrm>
        </p:spPr>
        <p:txBody>
          <a:bodyPr wrap="square" numCol="1" spcCol="0" rtlCol="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5" name="Título 4">
            <a:extLst>
              <a:ext uri="{FF2B5EF4-FFF2-40B4-BE49-F238E27FC236}">
                <a16:creationId xmlns:a16="http://schemas.microsoft.com/office/drawing/2014/main" xmlns="" id="{A29B30B9-EFA7-4032-827D-3AB4E7F2F943}"/>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ñetas de imag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5BEFB43-ACFA-458E-95C9-894ED14FB0B8}"/>
              </a:ext>
            </a:extLst>
          </p:cNvPr>
          <p:cNvSpPr/>
          <p:nvPr userDrawn="1"/>
        </p:nvSpPr>
        <p:spPr>
          <a:xfrm>
            <a:off x="108000" y="108001"/>
            <a:ext cx="11976000" cy="38036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xmlns="" id="{C150FBDB-A24F-4F9F-A64F-74B00594AFC2}"/>
              </a:ext>
            </a:extLst>
          </p:cNvPr>
          <p:cNvSpPr/>
          <p:nvPr userDrawn="1"/>
        </p:nvSpPr>
        <p:spPr>
          <a:xfrm>
            <a:off x="108000" y="3911600"/>
            <a:ext cx="11979225" cy="2279650"/>
          </a:xfrm>
          <a:prstGeom prst="rect">
            <a:avLst/>
          </a:prstGeom>
          <a:gradFill>
            <a:gsLst>
              <a:gs pos="0">
                <a:schemeClr val="accent1"/>
              </a:gs>
              <a:gs pos="100000">
                <a:schemeClr val="accent3"/>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bg1">
                    <a:lumMod val="95000"/>
                  </a:schemeClr>
                </a:solidFill>
              </a:defRPr>
            </a:lvl1pPr>
          </a:lstStyle>
          <a:p>
            <a:pPr rtl="0"/>
            <a:r>
              <a:rPr lang="es-ES" noProof="0" smtClean="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xmlns="" id="{B1948E38-8FB0-4E51-A01C-C88794372E50}"/>
              </a:ext>
            </a:extLst>
          </p:cNvPr>
          <p:cNvSpPr>
            <a:spLocks noGrp="1"/>
          </p:cNvSpPr>
          <p:nvPr>
            <p:ph idx="1" hasCustomPrompt="1"/>
          </p:nvPr>
        </p:nvSpPr>
        <p:spPr>
          <a:xfrm>
            <a:off x="619438" y="4699407"/>
            <a:ext cx="1785124" cy="1307693"/>
          </a:xfrm>
        </p:spPr>
        <p:txBody>
          <a:bodyPr rtlCol="0"/>
          <a:lstStyle>
            <a:lvl1pPr marL="0" indent="0">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es-ES" noProof="0" dirty="0"/>
              <a:t>Descripción de la viñeta</a:t>
            </a:r>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6" name="Marcador de posición de imagen 5">
            <a:extLst>
              <a:ext uri="{FF2B5EF4-FFF2-40B4-BE49-F238E27FC236}">
                <a16:creationId xmlns:a16="http://schemas.microsoft.com/office/drawing/2014/main" xmlns="" id="{38143612-6715-4267-8D14-657C6B2F922C}"/>
              </a:ext>
            </a:extLst>
          </p:cNvPr>
          <p:cNvSpPr>
            <a:spLocks noGrp="1"/>
          </p:cNvSpPr>
          <p:nvPr>
            <p:ph type="pic" sz="quarter" idx="12" hasCustomPrompt="1"/>
          </p:nvPr>
        </p:nvSpPr>
        <p:spPr>
          <a:xfrm>
            <a:off x="1199510" y="2502002"/>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es-ES" noProof="0" dirty="0"/>
              <a:t>Insertar icono</a:t>
            </a:r>
          </a:p>
        </p:txBody>
      </p:sp>
      <p:sp>
        <p:nvSpPr>
          <p:cNvPr id="12" name="Marcador de texto 11">
            <a:extLst>
              <a:ext uri="{FF2B5EF4-FFF2-40B4-BE49-F238E27FC236}">
                <a16:creationId xmlns:a16="http://schemas.microsoft.com/office/drawing/2014/main" xmlns="" id="{6561AA4B-694F-4E39-B6A3-1A4343C3F6B4}"/>
              </a:ext>
            </a:extLst>
          </p:cNvPr>
          <p:cNvSpPr>
            <a:spLocks noGrp="1"/>
          </p:cNvSpPr>
          <p:nvPr>
            <p:ph type="body" sz="quarter" idx="13" hasCustomPrompt="1"/>
          </p:nvPr>
        </p:nvSpPr>
        <p:spPr>
          <a:xfrm>
            <a:off x="619238" y="4222328"/>
            <a:ext cx="1785124" cy="288000"/>
          </a:xfrm>
        </p:spPr>
        <p:txBody>
          <a:bodyPr rtlCol="0"/>
          <a:lstStyle>
            <a:lvl1pPr marL="0" indent="0">
              <a:buNone/>
              <a:defRPr sz="2300">
                <a:solidFill>
                  <a:schemeClr val="tx1"/>
                </a:solidFill>
                <a:latin typeface="+mj-lt"/>
              </a:defRPr>
            </a:lvl1pPr>
          </a:lstStyle>
          <a:p>
            <a:pPr lvl="0" rtl="0"/>
            <a:r>
              <a:rPr lang="es-ES" noProof="0" dirty="0"/>
              <a:t>Título de viñeta</a:t>
            </a:r>
          </a:p>
        </p:txBody>
      </p:sp>
      <p:sp>
        <p:nvSpPr>
          <p:cNvPr id="14" name="Marcador de texto 13">
            <a:extLst>
              <a:ext uri="{FF2B5EF4-FFF2-40B4-BE49-F238E27FC236}">
                <a16:creationId xmlns:a16="http://schemas.microsoft.com/office/drawing/2014/main" xmlns="" id="{082027BF-A05E-4BBB-AC62-E4F52D63AFD6}"/>
              </a:ext>
            </a:extLst>
          </p:cNvPr>
          <p:cNvSpPr>
            <a:spLocks noGrp="1"/>
          </p:cNvSpPr>
          <p:nvPr>
            <p:ph type="body" sz="quarter" idx="14" hasCustomPrompt="1"/>
          </p:nvPr>
        </p:nvSpPr>
        <p:spPr>
          <a:xfrm>
            <a:off x="2914288" y="4222328"/>
            <a:ext cx="1785124" cy="288000"/>
          </a:xfrm>
        </p:spPr>
        <p:txBody>
          <a:bodyPr rtlCol="0"/>
          <a:lstStyle>
            <a:lvl1pPr marL="0" indent="0">
              <a:buNone/>
              <a:defRPr sz="2300">
                <a:solidFill>
                  <a:schemeClr val="tx1"/>
                </a:solidFill>
                <a:latin typeface="+mj-lt"/>
              </a:defRPr>
            </a:lvl1pPr>
          </a:lstStyle>
          <a:p>
            <a:pPr lvl="0" rtl="0"/>
            <a:r>
              <a:rPr lang="es-ES" noProof="0" dirty="0"/>
              <a:t>Título de viñeta</a:t>
            </a:r>
          </a:p>
        </p:txBody>
      </p:sp>
      <p:sp>
        <p:nvSpPr>
          <p:cNvPr id="16" name="Marcador de texto 15">
            <a:extLst>
              <a:ext uri="{FF2B5EF4-FFF2-40B4-BE49-F238E27FC236}">
                <a16:creationId xmlns:a16="http://schemas.microsoft.com/office/drawing/2014/main" xmlns="" id="{60850ADC-5F1A-46E8-9FF1-20984BF32670}"/>
              </a:ext>
            </a:extLst>
          </p:cNvPr>
          <p:cNvSpPr>
            <a:spLocks noGrp="1"/>
          </p:cNvSpPr>
          <p:nvPr>
            <p:ph type="body" sz="quarter" idx="15" hasCustomPrompt="1"/>
          </p:nvPr>
        </p:nvSpPr>
        <p:spPr>
          <a:xfrm>
            <a:off x="2914438" y="4699407"/>
            <a:ext cx="1785124" cy="1307693"/>
          </a:xfrm>
        </p:spPr>
        <p:txBody>
          <a:bodyPr rtlCol="0"/>
          <a:lstStyle>
            <a:lvl1pPr marL="0" indent="0">
              <a:buNone/>
              <a:defRPr sz="1400">
                <a:solidFill>
                  <a:schemeClr val="tx1"/>
                </a:solidFill>
              </a:defRPr>
            </a:lvl1pPr>
          </a:lstStyle>
          <a:p>
            <a:pPr lvl="0" rtl="0"/>
            <a:r>
              <a:rPr lang="es-ES" noProof="0" dirty="0"/>
              <a:t>Descripción de la viñeta</a:t>
            </a:r>
          </a:p>
        </p:txBody>
      </p:sp>
      <p:sp>
        <p:nvSpPr>
          <p:cNvPr id="18" name="Marcador de texto 17">
            <a:extLst>
              <a:ext uri="{FF2B5EF4-FFF2-40B4-BE49-F238E27FC236}">
                <a16:creationId xmlns:a16="http://schemas.microsoft.com/office/drawing/2014/main" xmlns="" id="{A36EC0DD-DF7C-4528-B4E0-956CC4C45AFA}"/>
              </a:ext>
            </a:extLst>
          </p:cNvPr>
          <p:cNvSpPr>
            <a:spLocks noGrp="1"/>
          </p:cNvSpPr>
          <p:nvPr>
            <p:ph type="body" sz="quarter" idx="16" hasCustomPrompt="1"/>
          </p:nvPr>
        </p:nvSpPr>
        <p:spPr>
          <a:xfrm>
            <a:off x="5209338" y="4222328"/>
            <a:ext cx="1785124" cy="288000"/>
          </a:xfrm>
        </p:spPr>
        <p:txBody>
          <a:bodyPr rtlCol="0"/>
          <a:lstStyle>
            <a:lvl1pPr marL="0" indent="0">
              <a:buNone/>
              <a:defRPr sz="2300">
                <a:solidFill>
                  <a:schemeClr val="tx1"/>
                </a:solidFill>
                <a:latin typeface="+mj-lt"/>
              </a:defRPr>
            </a:lvl1pPr>
          </a:lstStyle>
          <a:p>
            <a:pPr lvl="0" rtl="0"/>
            <a:r>
              <a:rPr lang="es-ES" noProof="0" dirty="0"/>
              <a:t>Título de viñeta</a:t>
            </a:r>
          </a:p>
        </p:txBody>
      </p:sp>
      <p:sp>
        <p:nvSpPr>
          <p:cNvPr id="20" name="Marcador de texto 19">
            <a:extLst>
              <a:ext uri="{FF2B5EF4-FFF2-40B4-BE49-F238E27FC236}">
                <a16:creationId xmlns:a16="http://schemas.microsoft.com/office/drawing/2014/main" xmlns="" id="{B31E5A1A-85AF-4BC4-9723-254BB59B5A31}"/>
              </a:ext>
            </a:extLst>
          </p:cNvPr>
          <p:cNvSpPr>
            <a:spLocks noGrp="1"/>
          </p:cNvSpPr>
          <p:nvPr>
            <p:ph type="body" sz="quarter" idx="17" hasCustomPrompt="1"/>
          </p:nvPr>
        </p:nvSpPr>
        <p:spPr>
          <a:xfrm>
            <a:off x="5209438" y="4699407"/>
            <a:ext cx="1785124" cy="1307693"/>
          </a:xfrm>
        </p:spPr>
        <p:txBody>
          <a:bodyPr rtlCol="0"/>
          <a:lstStyle>
            <a:lvl1pPr marL="0" indent="0">
              <a:buNone/>
              <a:defRPr sz="1400">
                <a:solidFill>
                  <a:schemeClr val="tx1"/>
                </a:solidFill>
              </a:defRPr>
            </a:lvl1pPr>
          </a:lstStyle>
          <a:p>
            <a:pPr lvl="0" rtl="0"/>
            <a:r>
              <a:rPr lang="es-ES" noProof="0" dirty="0"/>
              <a:t>Descripción de la viñeta</a:t>
            </a:r>
          </a:p>
        </p:txBody>
      </p:sp>
      <p:sp>
        <p:nvSpPr>
          <p:cNvPr id="22" name="Marcador de texto 21">
            <a:extLst>
              <a:ext uri="{FF2B5EF4-FFF2-40B4-BE49-F238E27FC236}">
                <a16:creationId xmlns:a16="http://schemas.microsoft.com/office/drawing/2014/main" xmlns="" id="{7876265F-E461-4542-AAD2-D879C7BE11DE}"/>
              </a:ext>
            </a:extLst>
          </p:cNvPr>
          <p:cNvSpPr>
            <a:spLocks noGrp="1"/>
          </p:cNvSpPr>
          <p:nvPr>
            <p:ph type="body" sz="quarter" idx="18" hasCustomPrompt="1"/>
          </p:nvPr>
        </p:nvSpPr>
        <p:spPr>
          <a:xfrm>
            <a:off x="7504388" y="4222328"/>
            <a:ext cx="1785124" cy="288000"/>
          </a:xfrm>
        </p:spPr>
        <p:txBody>
          <a:bodyPr rtlCol="0"/>
          <a:lstStyle>
            <a:lvl1pPr marL="0" indent="0">
              <a:buNone/>
              <a:defRPr sz="2300">
                <a:solidFill>
                  <a:schemeClr val="tx1"/>
                </a:solidFill>
                <a:latin typeface="+mj-lt"/>
              </a:defRPr>
            </a:lvl1pPr>
          </a:lstStyle>
          <a:p>
            <a:pPr lvl="0" rtl="0"/>
            <a:r>
              <a:rPr lang="es-ES" noProof="0" dirty="0"/>
              <a:t>Título de viñeta</a:t>
            </a:r>
          </a:p>
        </p:txBody>
      </p:sp>
      <p:sp>
        <p:nvSpPr>
          <p:cNvPr id="24" name="Marcador de texto 23">
            <a:extLst>
              <a:ext uri="{FF2B5EF4-FFF2-40B4-BE49-F238E27FC236}">
                <a16:creationId xmlns:a16="http://schemas.microsoft.com/office/drawing/2014/main" xmlns="" id="{47126C52-CB79-436E-B0D2-FF44B1C13CE2}"/>
              </a:ext>
            </a:extLst>
          </p:cNvPr>
          <p:cNvSpPr>
            <a:spLocks noGrp="1"/>
          </p:cNvSpPr>
          <p:nvPr>
            <p:ph type="body" sz="quarter" idx="19" hasCustomPrompt="1"/>
          </p:nvPr>
        </p:nvSpPr>
        <p:spPr>
          <a:xfrm>
            <a:off x="7504438" y="4699407"/>
            <a:ext cx="1785124" cy="1307693"/>
          </a:xfrm>
        </p:spPr>
        <p:txBody>
          <a:bodyPr rtlCol="0"/>
          <a:lstStyle>
            <a:lvl1pPr marL="0" indent="0">
              <a:buNone/>
              <a:defRPr sz="1400">
                <a:solidFill>
                  <a:schemeClr val="tx1"/>
                </a:solidFill>
              </a:defRPr>
            </a:lvl1pPr>
          </a:lstStyle>
          <a:p>
            <a:pPr lvl="0" rtl="0"/>
            <a:r>
              <a:rPr lang="es-ES" noProof="0" dirty="0"/>
              <a:t>Descripción de la viñeta</a:t>
            </a:r>
          </a:p>
        </p:txBody>
      </p:sp>
      <p:sp>
        <p:nvSpPr>
          <p:cNvPr id="26" name="Marcador de texto 25">
            <a:extLst>
              <a:ext uri="{FF2B5EF4-FFF2-40B4-BE49-F238E27FC236}">
                <a16:creationId xmlns:a16="http://schemas.microsoft.com/office/drawing/2014/main" xmlns="" id="{A59B622B-6848-462F-BD9E-B77197AE3C65}"/>
              </a:ext>
            </a:extLst>
          </p:cNvPr>
          <p:cNvSpPr>
            <a:spLocks noGrp="1"/>
          </p:cNvSpPr>
          <p:nvPr>
            <p:ph type="body" sz="quarter" idx="20" hasCustomPrompt="1"/>
          </p:nvPr>
        </p:nvSpPr>
        <p:spPr>
          <a:xfrm>
            <a:off x="9799438" y="4222328"/>
            <a:ext cx="1785124" cy="288000"/>
          </a:xfrm>
        </p:spPr>
        <p:txBody>
          <a:bodyPr rtlCol="0"/>
          <a:lstStyle>
            <a:lvl1pPr marL="0" indent="0">
              <a:buNone/>
              <a:defRPr sz="2300">
                <a:solidFill>
                  <a:schemeClr val="tx1"/>
                </a:solidFill>
                <a:latin typeface="+mj-lt"/>
              </a:defRPr>
            </a:lvl1pPr>
          </a:lstStyle>
          <a:p>
            <a:pPr lvl="0" rtl="0"/>
            <a:r>
              <a:rPr lang="es-ES" noProof="0" dirty="0"/>
              <a:t>Título de viñeta</a:t>
            </a:r>
          </a:p>
        </p:txBody>
      </p:sp>
      <p:sp>
        <p:nvSpPr>
          <p:cNvPr id="28" name="Marcador de texto 27">
            <a:extLst>
              <a:ext uri="{FF2B5EF4-FFF2-40B4-BE49-F238E27FC236}">
                <a16:creationId xmlns:a16="http://schemas.microsoft.com/office/drawing/2014/main" xmlns="" id="{A72188F1-FB33-4B07-A4D2-8766FEB2693D}"/>
              </a:ext>
            </a:extLst>
          </p:cNvPr>
          <p:cNvSpPr>
            <a:spLocks noGrp="1"/>
          </p:cNvSpPr>
          <p:nvPr>
            <p:ph type="body" sz="quarter" idx="21" hasCustomPrompt="1"/>
          </p:nvPr>
        </p:nvSpPr>
        <p:spPr>
          <a:xfrm>
            <a:off x="9799438" y="4699407"/>
            <a:ext cx="1785124" cy="1307693"/>
          </a:xfrm>
        </p:spPr>
        <p:txBody>
          <a:bodyPr rtlCol="0"/>
          <a:lstStyle>
            <a:lvl1pPr marL="0" indent="0">
              <a:buNone/>
              <a:defRPr sz="1400">
                <a:solidFill>
                  <a:schemeClr val="tx1"/>
                </a:solidFill>
              </a:defRPr>
            </a:lvl1pPr>
          </a:lstStyle>
          <a:p>
            <a:pPr lvl="0" rtl="0"/>
            <a:r>
              <a:rPr lang="es-ES" noProof="0" dirty="0"/>
              <a:t>Descripción de la viñeta</a:t>
            </a:r>
          </a:p>
        </p:txBody>
      </p:sp>
      <p:sp>
        <p:nvSpPr>
          <p:cNvPr id="30" name="Marcador de posición de imagen 29">
            <a:extLst>
              <a:ext uri="{FF2B5EF4-FFF2-40B4-BE49-F238E27FC236}">
                <a16:creationId xmlns:a16="http://schemas.microsoft.com/office/drawing/2014/main" xmlns="" id="{CEE263FB-A4B6-4262-9E28-F5BE04D27624}"/>
              </a:ext>
            </a:extLst>
          </p:cNvPr>
          <p:cNvSpPr>
            <a:spLocks noGrp="1"/>
          </p:cNvSpPr>
          <p:nvPr>
            <p:ph type="pic" sz="quarter" idx="22" hasCustomPrompt="1"/>
          </p:nvPr>
        </p:nvSpPr>
        <p:spPr>
          <a:xfrm>
            <a:off x="349456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32" name="Marcador de posición de imagen 31">
            <a:extLst>
              <a:ext uri="{FF2B5EF4-FFF2-40B4-BE49-F238E27FC236}">
                <a16:creationId xmlns:a16="http://schemas.microsoft.com/office/drawing/2014/main" xmlns="" id="{882E5BE9-B6C6-40B9-8C58-232DCF465148}"/>
              </a:ext>
            </a:extLst>
          </p:cNvPr>
          <p:cNvSpPr>
            <a:spLocks noGrp="1"/>
          </p:cNvSpPr>
          <p:nvPr>
            <p:ph type="pic" sz="quarter" idx="23" hasCustomPrompt="1"/>
          </p:nvPr>
        </p:nvSpPr>
        <p:spPr>
          <a:xfrm>
            <a:off x="578961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34" name="Marcador de posición de imagen 33">
            <a:extLst>
              <a:ext uri="{FF2B5EF4-FFF2-40B4-BE49-F238E27FC236}">
                <a16:creationId xmlns:a16="http://schemas.microsoft.com/office/drawing/2014/main" xmlns="" id="{04B0B39C-CAA8-403A-9050-85F193E68239}"/>
              </a:ext>
            </a:extLst>
          </p:cNvPr>
          <p:cNvSpPr>
            <a:spLocks noGrp="1"/>
          </p:cNvSpPr>
          <p:nvPr>
            <p:ph type="pic" sz="quarter" idx="24" hasCustomPrompt="1"/>
          </p:nvPr>
        </p:nvSpPr>
        <p:spPr>
          <a:xfrm>
            <a:off x="808466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36" name="Marcador de posición de imagen 35">
            <a:extLst>
              <a:ext uri="{FF2B5EF4-FFF2-40B4-BE49-F238E27FC236}">
                <a16:creationId xmlns:a16="http://schemas.microsoft.com/office/drawing/2014/main" xmlns="" id="{0B046FAC-30FD-4FF9-99EF-8D0429015DDA}"/>
              </a:ext>
            </a:extLst>
          </p:cNvPr>
          <p:cNvSpPr>
            <a:spLocks noGrp="1"/>
          </p:cNvSpPr>
          <p:nvPr>
            <p:ph type="pic" sz="quarter" idx="25" hasCustomPrompt="1"/>
          </p:nvPr>
        </p:nvSpPr>
        <p:spPr>
          <a:xfrm>
            <a:off x="1037971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cxnSp>
        <p:nvCxnSpPr>
          <p:cNvPr id="23" name="Conector recto 22">
            <a:extLst>
              <a:ext uri="{FF2B5EF4-FFF2-40B4-BE49-F238E27FC236}">
                <a16:creationId xmlns:a16="http://schemas.microsoft.com/office/drawing/2014/main" xmlns="" id="{8DD25A4B-413E-4F3B-A6B1-FB87ABA3992E}"/>
              </a:ext>
              <a:ext uri="{C183D7F6-B498-43B3-948B-1728B52AA6E4}">
                <adec:decorative xmlns:adec="http://schemas.microsoft.com/office/drawing/2017/decorative" xmlns="" val="1"/>
              </a:ext>
            </a:extLst>
          </p:cNvPr>
          <p:cNvCxnSpPr/>
          <p:nvPr userDrawn="1"/>
        </p:nvCxnSpPr>
        <p:spPr>
          <a:xfrm flipV="1">
            <a:off x="26162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297EC0C2-B526-47F7-B368-62FAF6AC5640}"/>
              </a:ext>
              <a:ext uri="{C183D7F6-B498-43B3-948B-1728B52AA6E4}">
                <adec:decorative xmlns:adec="http://schemas.microsoft.com/office/drawing/2017/decorative" xmlns="" val="1"/>
              </a:ext>
            </a:extLst>
          </p:cNvPr>
          <p:cNvCxnSpPr/>
          <p:nvPr userDrawn="1"/>
        </p:nvCxnSpPr>
        <p:spPr>
          <a:xfrm flipV="1">
            <a:off x="49403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348E637F-ACCC-4022-8AE0-75FA2B0A9C98}"/>
              </a:ext>
              <a:ext uri="{C183D7F6-B498-43B3-948B-1728B52AA6E4}">
                <adec:decorative xmlns:adec="http://schemas.microsoft.com/office/drawing/2017/decorative" xmlns="" val="1"/>
              </a:ext>
            </a:extLst>
          </p:cNvPr>
          <p:cNvCxnSpPr/>
          <p:nvPr userDrawn="1"/>
        </p:nvCxnSpPr>
        <p:spPr>
          <a:xfrm flipV="1">
            <a:off x="72517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27372FDE-7F88-43EF-B037-C5C6B320CE2F}"/>
              </a:ext>
              <a:ext uri="{C183D7F6-B498-43B3-948B-1728B52AA6E4}">
                <adec:decorative xmlns:adec="http://schemas.microsoft.com/office/drawing/2017/decorative" xmlns="" val="1"/>
              </a:ext>
            </a:extLst>
          </p:cNvPr>
          <p:cNvCxnSpPr/>
          <p:nvPr userDrawn="1"/>
        </p:nvCxnSpPr>
        <p:spPr>
          <a:xfrm flipV="1">
            <a:off x="95758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viñetas">
    <p:spTree>
      <p:nvGrpSpPr>
        <p:cNvPr id="1" name=""/>
        <p:cNvGrpSpPr/>
        <p:nvPr/>
      </p:nvGrpSpPr>
      <p:grpSpPr>
        <a:xfrm>
          <a:off x="0" y="0"/>
          <a:ext cx="0" cy="0"/>
          <a:chOff x="0" y="0"/>
          <a:chExt cx="0" cy="0"/>
        </a:xfrm>
      </p:grpSpPr>
      <p:sp>
        <p:nvSpPr>
          <p:cNvPr id="6" name="Marcador de posición de imagen 4">
            <a:extLst>
              <a:ext uri="{FF2B5EF4-FFF2-40B4-BE49-F238E27FC236}">
                <a16:creationId xmlns:a16="http://schemas.microsoft.com/office/drawing/2014/main" xmlns="" id="{F8F88439-2E2F-420C-B2D5-AC87C621BD26}"/>
              </a:ext>
            </a:extLst>
          </p:cNvPr>
          <p:cNvSpPr>
            <a:spLocks noGrp="1"/>
          </p:cNvSpPr>
          <p:nvPr>
            <p:ph type="pic" sz="quarter" idx="12" hasCustomPrompt="1"/>
          </p:nvPr>
        </p:nvSpPr>
        <p:spPr>
          <a:xfrm>
            <a:off x="108000"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19" name="Título 4">
            <a:extLst>
              <a:ext uri="{FF2B5EF4-FFF2-40B4-BE49-F238E27FC236}">
                <a16:creationId xmlns:a16="http://schemas.microsoft.com/office/drawing/2014/main" xmlns="" id="{4BF8DEF3-C707-4695-8289-A7711DFC9E44}"/>
              </a:ext>
            </a:extLst>
          </p:cNvPr>
          <p:cNvSpPr>
            <a:spLocks noGrp="1"/>
          </p:cNvSpPr>
          <p:nvPr>
            <p:ph type="title"/>
          </p:nvPr>
        </p:nvSpPr>
        <p:spPr>
          <a:xfrm rot="5400000">
            <a:off x="8219329" y="2326579"/>
            <a:ext cx="6083250" cy="1646095"/>
          </a:xfrm>
          <a:gradFill>
            <a:gsLst>
              <a:gs pos="0">
                <a:schemeClr val="accent1"/>
              </a:gs>
              <a:gs pos="100000">
                <a:schemeClr val="accent3">
                  <a:lumMod val="60000"/>
                  <a:lumOff val="40000"/>
                </a:schemeClr>
              </a:gs>
            </a:gsLst>
            <a:lin ang="7800000" scaled="0"/>
          </a:gradFill>
        </p:spPr>
        <p:txBody>
          <a:bodyPr vert="horz" lIns="0" tIns="0" rIns="0" bIns="0" rtlCol="0" anchor="ctr">
            <a:noAutofit/>
          </a:bodyPr>
          <a:lstStyle>
            <a:lvl1pPr algn="ctr">
              <a:defRPr lang="en-ZA" cap="all" baseline="0" dirty="0">
                <a:solidFill>
                  <a:schemeClr val="tx1"/>
                </a:solidFill>
              </a:defRPr>
            </a:lvl1pPr>
          </a:lstStyle>
          <a:p>
            <a:pPr marL="0" lvl="0" algn="ctr" rtl="0"/>
            <a:r>
              <a:rPr lang="es-ES" noProof="0" smtClean="0"/>
              <a:t>Haga clic para modificar el estilo de título del patrón</a:t>
            </a:r>
            <a:endParaRPr lang="es-ES" noProof="0" dirty="0"/>
          </a:p>
        </p:txBody>
      </p:sp>
      <p:sp>
        <p:nvSpPr>
          <p:cNvPr id="7" name="Marcador de pie de página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s-ES" noProof="0" dirty="0"/>
          </a:p>
        </p:txBody>
      </p:sp>
      <p:sp>
        <p:nvSpPr>
          <p:cNvPr id="8" name="Marcador de número de diapositiva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dirty="0"/>
          </a:p>
        </p:txBody>
      </p:sp>
      <p:sp>
        <p:nvSpPr>
          <p:cNvPr id="10" name="Marcador de contenido 2">
            <a:extLst>
              <a:ext uri="{FF2B5EF4-FFF2-40B4-BE49-F238E27FC236}">
                <a16:creationId xmlns:a16="http://schemas.microsoft.com/office/drawing/2014/main" xmlns="" id="{48E3EAD4-15D7-432A-8B0A-DC2D111A2E56}"/>
              </a:ext>
            </a:extLst>
          </p:cNvPr>
          <p:cNvSpPr>
            <a:spLocks noGrp="1"/>
          </p:cNvSpPr>
          <p:nvPr>
            <p:ph idx="1" hasCustomPrompt="1"/>
          </p:nvPr>
        </p:nvSpPr>
        <p:spPr>
          <a:xfrm>
            <a:off x="4727401" y="4432795"/>
            <a:ext cx="1620000" cy="1019255"/>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es-ES" noProof="0" dirty="0"/>
              <a:t>Descripción de la viñeta</a:t>
            </a:r>
          </a:p>
        </p:txBody>
      </p:sp>
      <p:sp>
        <p:nvSpPr>
          <p:cNvPr id="12" name="Marcador de texto 11">
            <a:extLst>
              <a:ext uri="{FF2B5EF4-FFF2-40B4-BE49-F238E27FC236}">
                <a16:creationId xmlns:a16="http://schemas.microsoft.com/office/drawing/2014/main" xmlns="" id="{61C6E612-85D9-4ADF-89D8-C2A8144E16AA}"/>
              </a:ext>
            </a:extLst>
          </p:cNvPr>
          <p:cNvSpPr>
            <a:spLocks noGrp="1"/>
          </p:cNvSpPr>
          <p:nvPr>
            <p:ph type="body" sz="quarter" idx="14" hasCustomPrompt="1"/>
          </p:nvPr>
        </p:nvSpPr>
        <p:spPr>
          <a:xfrm>
            <a:off x="4727201" y="3955716"/>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3" name="Marcador de texto 13">
            <a:extLst>
              <a:ext uri="{FF2B5EF4-FFF2-40B4-BE49-F238E27FC236}">
                <a16:creationId xmlns:a16="http://schemas.microsoft.com/office/drawing/2014/main" xmlns="" id="{85BE1C74-5612-4143-A6A0-9ABB2C58E988}"/>
              </a:ext>
            </a:extLst>
          </p:cNvPr>
          <p:cNvSpPr>
            <a:spLocks noGrp="1"/>
          </p:cNvSpPr>
          <p:nvPr>
            <p:ph type="body" sz="quarter" idx="15" hasCustomPrompt="1"/>
          </p:nvPr>
        </p:nvSpPr>
        <p:spPr>
          <a:xfrm>
            <a:off x="6613023" y="3955716"/>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4" name="Marcador de texto 15">
            <a:extLst>
              <a:ext uri="{FF2B5EF4-FFF2-40B4-BE49-F238E27FC236}">
                <a16:creationId xmlns:a16="http://schemas.microsoft.com/office/drawing/2014/main" xmlns="" id="{80C5C49B-CF68-4827-B4F9-A6DC6C558148}"/>
              </a:ext>
            </a:extLst>
          </p:cNvPr>
          <p:cNvSpPr>
            <a:spLocks noGrp="1"/>
          </p:cNvSpPr>
          <p:nvPr>
            <p:ph type="body" sz="quarter" idx="16" hasCustomPrompt="1"/>
          </p:nvPr>
        </p:nvSpPr>
        <p:spPr>
          <a:xfrm>
            <a:off x="6613173" y="4432795"/>
            <a:ext cx="1620000" cy="1019255"/>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15" name="Marcador de texto 17">
            <a:extLst>
              <a:ext uri="{FF2B5EF4-FFF2-40B4-BE49-F238E27FC236}">
                <a16:creationId xmlns:a16="http://schemas.microsoft.com/office/drawing/2014/main" xmlns="" id="{905B2A5F-2BE7-4B00-9E44-0DF572969F24}"/>
              </a:ext>
            </a:extLst>
          </p:cNvPr>
          <p:cNvSpPr>
            <a:spLocks noGrp="1"/>
          </p:cNvSpPr>
          <p:nvPr>
            <p:ph type="body" sz="quarter" idx="17" hasCustomPrompt="1"/>
          </p:nvPr>
        </p:nvSpPr>
        <p:spPr>
          <a:xfrm>
            <a:off x="8498844" y="3955716"/>
            <a:ext cx="162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16" name="Marcador de texto 19">
            <a:extLst>
              <a:ext uri="{FF2B5EF4-FFF2-40B4-BE49-F238E27FC236}">
                <a16:creationId xmlns:a16="http://schemas.microsoft.com/office/drawing/2014/main" xmlns="" id="{4F40F98E-725D-4417-9E38-1835C92B8242}"/>
              </a:ext>
            </a:extLst>
          </p:cNvPr>
          <p:cNvSpPr>
            <a:spLocks noGrp="1"/>
          </p:cNvSpPr>
          <p:nvPr>
            <p:ph type="body" sz="quarter" idx="18" hasCustomPrompt="1"/>
          </p:nvPr>
        </p:nvSpPr>
        <p:spPr>
          <a:xfrm>
            <a:off x="8498944" y="4432795"/>
            <a:ext cx="1620000" cy="1019255"/>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20" name="Marcador de posición de imagen 5">
            <a:extLst>
              <a:ext uri="{FF2B5EF4-FFF2-40B4-BE49-F238E27FC236}">
                <a16:creationId xmlns:a16="http://schemas.microsoft.com/office/drawing/2014/main" xmlns="" id="{7B357BCD-40B4-1345-BF04-D10DBCF97A80}"/>
              </a:ext>
            </a:extLst>
          </p:cNvPr>
          <p:cNvSpPr>
            <a:spLocks noGrp="1"/>
          </p:cNvSpPr>
          <p:nvPr>
            <p:ph type="pic" sz="quarter" idx="24" hasCustomPrompt="1"/>
          </p:nvPr>
        </p:nvSpPr>
        <p:spPr>
          <a:xfrm>
            <a:off x="5226305" y="3069267"/>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es-ES" noProof="0" dirty="0"/>
              <a:t>Insertar icono</a:t>
            </a:r>
          </a:p>
        </p:txBody>
      </p:sp>
      <p:sp>
        <p:nvSpPr>
          <p:cNvPr id="21" name="Marcador de posición de imagen 29">
            <a:extLst>
              <a:ext uri="{FF2B5EF4-FFF2-40B4-BE49-F238E27FC236}">
                <a16:creationId xmlns:a16="http://schemas.microsoft.com/office/drawing/2014/main" xmlns="" id="{32327030-7B91-D540-BB8B-4FA022B2EB6D}"/>
              </a:ext>
            </a:extLst>
          </p:cNvPr>
          <p:cNvSpPr>
            <a:spLocks noGrp="1"/>
          </p:cNvSpPr>
          <p:nvPr>
            <p:ph type="pic" sz="quarter" idx="25" hasCustomPrompt="1"/>
          </p:nvPr>
        </p:nvSpPr>
        <p:spPr>
          <a:xfrm>
            <a:off x="7112127" y="3069267"/>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22" name="Marcador de posición de imagen 31">
            <a:extLst>
              <a:ext uri="{FF2B5EF4-FFF2-40B4-BE49-F238E27FC236}">
                <a16:creationId xmlns:a16="http://schemas.microsoft.com/office/drawing/2014/main" xmlns="" id="{5013D7C3-E45B-144D-8A30-4272D8040D93}"/>
              </a:ext>
            </a:extLst>
          </p:cNvPr>
          <p:cNvSpPr>
            <a:spLocks noGrp="1"/>
          </p:cNvSpPr>
          <p:nvPr>
            <p:ph type="pic" sz="quarter" idx="26" hasCustomPrompt="1"/>
          </p:nvPr>
        </p:nvSpPr>
        <p:spPr>
          <a:xfrm>
            <a:off x="8997948" y="3069267"/>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cxnSp>
        <p:nvCxnSpPr>
          <p:cNvPr id="17" name="Conector recto 16">
            <a:extLst>
              <a:ext uri="{FF2B5EF4-FFF2-40B4-BE49-F238E27FC236}">
                <a16:creationId xmlns:a16="http://schemas.microsoft.com/office/drawing/2014/main" xmlns="" id="{DCB492DF-015F-4763-8E2B-9FCAC5137A07}"/>
              </a:ext>
              <a:ext uri="{C183D7F6-B498-43B3-948B-1728B52AA6E4}">
                <adec:decorative xmlns:adec="http://schemas.microsoft.com/office/drawing/2017/decorative" xmlns="" val="1"/>
              </a:ext>
            </a:extLst>
          </p:cNvPr>
          <p:cNvCxnSpPr>
            <a:cxnSpLocks/>
          </p:cNvCxnSpPr>
          <p:nvPr userDrawn="1"/>
        </p:nvCxnSpPr>
        <p:spPr>
          <a:xfrm flipV="1">
            <a:off x="6454775"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E4C92078-CAC9-4E77-A670-543037FD1ABC}"/>
              </a:ext>
              <a:ext uri="{C183D7F6-B498-43B3-948B-1728B52AA6E4}">
                <adec:decorative xmlns:adec="http://schemas.microsoft.com/office/drawing/2017/decorative" xmlns="" val="1"/>
              </a:ext>
            </a:extLst>
          </p:cNvPr>
          <p:cNvCxnSpPr>
            <a:cxnSpLocks/>
          </p:cNvCxnSpPr>
          <p:nvPr userDrawn="1"/>
        </p:nvCxnSpPr>
        <p:spPr>
          <a:xfrm flipV="1">
            <a:off x="8350250"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8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iñetas">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xmlns="" id="{A945F115-22EA-452C-BEFF-B86EC6B0D0B2}"/>
              </a:ext>
            </a:extLst>
          </p:cNvPr>
          <p:cNvSpPr/>
          <p:nvPr userDrawn="1"/>
        </p:nvSpPr>
        <p:spPr>
          <a:xfrm>
            <a:off x="6677617" y="107999"/>
            <a:ext cx="5400000" cy="6084000"/>
          </a:xfrm>
          <a:prstGeom prst="rect">
            <a:avLst/>
          </a:prstGeom>
          <a:gradFill>
            <a:gsLst>
              <a:gs pos="3000">
                <a:schemeClr val="accent2">
                  <a:lumMod val="75000"/>
                </a:schemeClr>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a:extLst>
              <a:ext uri="{FF2B5EF4-FFF2-40B4-BE49-F238E27FC236}">
                <a16:creationId xmlns:a16="http://schemas.microsoft.com/office/drawing/2014/main" xmlns=""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Conector recto 19">
              <a:extLst>
                <a:ext uri="{FF2B5EF4-FFF2-40B4-BE49-F238E27FC236}">
                  <a16:creationId xmlns:a16="http://schemas.microsoft.com/office/drawing/2014/main" xmlns="" id="{75EAAF49-5654-4DCE-84C0-E8336BC12BD4}"/>
                </a:ext>
              </a:extLst>
            </p:cNvPr>
            <p:cNvCxnSpPr/>
            <p:nvPr/>
          </p:nvCxnSpPr>
          <p:spPr>
            <a:xfrm>
              <a:off x="251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D9401B41-6E13-4546-8AAC-2728F89FAF76}"/>
                </a:ext>
              </a:extLst>
            </p:cNvPr>
            <p:cNvCxnSpPr/>
            <p:nvPr/>
          </p:nvCxnSpPr>
          <p:spPr>
            <a:xfrm>
              <a:off x="2895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xmlns="" id="{B7A76080-8F75-4B32-9114-880C87646FE2}"/>
                </a:ext>
              </a:extLst>
            </p:cNvPr>
            <p:cNvCxnSpPr/>
            <p:nvPr/>
          </p:nvCxnSpPr>
          <p:spPr>
            <a:xfrm>
              <a:off x="3276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xmlns="" id="{BE2A1F8C-0406-4CB3-9869-26BA7E734D0F}"/>
                </a:ext>
              </a:extLst>
            </p:cNvPr>
            <p:cNvCxnSpPr/>
            <p:nvPr/>
          </p:nvCxnSpPr>
          <p:spPr>
            <a:xfrm>
              <a:off x="3657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1C78EEFE-6C2B-4D69-B0E3-B2BF76325172}"/>
                </a:ext>
              </a:extLst>
            </p:cNvPr>
            <p:cNvCxnSpPr/>
            <p:nvPr/>
          </p:nvCxnSpPr>
          <p:spPr>
            <a:xfrm>
              <a:off x="4038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xmlns="" id="{43325AD3-62C5-4A8B-872A-F165A03A1635}"/>
                </a:ext>
              </a:extLst>
            </p:cNvPr>
            <p:cNvCxnSpPr/>
            <p:nvPr/>
          </p:nvCxnSpPr>
          <p:spPr>
            <a:xfrm>
              <a:off x="4419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xmlns="" id="{9493D3B8-5A11-4C86-B38B-627413AAB973}"/>
                </a:ext>
              </a:extLst>
            </p:cNvPr>
            <p:cNvCxnSpPr/>
            <p:nvPr/>
          </p:nvCxnSpPr>
          <p:spPr>
            <a:xfrm>
              <a:off x="4800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xmlns="" id="{81801A13-B692-41ED-AFEC-E95D85AE8016}"/>
                </a:ext>
              </a:extLst>
            </p:cNvPr>
            <p:cNvCxnSpPr/>
            <p:nvPr/>
          </p:nvCxnSpPr>
          <p:spPr>
            <a:xfrm>
              <a:off x="5181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xmlns="" id="{28895529-45F9-4DF2-926F-48ACB4710FB8}"/>
                </a:ext>
              </a:extLst>
            </p:cNvPr>
            <p:cNvCxnSpPr/>
            <p:nvPr/>
          </p:nvCxnSpPr>
          <p:spPr>
            <a:xfrm>
              <a:off x="5562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897502D6-D65B-4CA1-90E3-765715D26AF6}"/>
                </a:ext>
              </a:extLst>
            </p:cNvPr>
            <p:cNvCxnSpPr/>
            <p:nvPr/>
          </p:nvCxnSpPr>
          <p:spPr>
            <a:xfrm>
              <a:off x="5943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xmlns="" id="{522FCDB9-11E7-4962-A63D-DBBBE2AFE5FB}"/>
                </a:ext>
              </a:extLst>
            </p:cNvPr>
            <p:cNvCxnSpPr/>
            <p:nvPr/>
          </p:nvCxnSpPr>
          <p:spPr>
            <a:xfrm>
              <a:off x="632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AA5E4EA5-3CAD-4CBC-BDAA-2218A53D6A09}"/>
                </a:ext>
              </a:extLst>
            </p:cNvPr>
            <p:cNvCxnSpPr/>
            <p:nvPr/>
          </p:nvCxnSpPr>
          <p:spPr>
            <a:xfrm rot="5400000">
              <a:off x="4419598" y="-338136"/>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2B6971A7-8CB7-4298-84D5-AFC5ACB3E97C}"/>
                </a:ext>
              </a:extLst>
            </p:cNvPr>
            <p:cNvCxnSpPr/>
            <p:nvPr/>
          </p:nvCxnSpPr>
          <p:spPr>
            <a:xfrm rot="5400000">
              <a:off x="4419598" y="42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xmlns="" id="{23D783FA-8529-4E60-926E-CD074AF08F80}"/>
                </a:ext>
              </a:extLst>
            </p:cNvPr>
            <p:cNvCxnSpPr/>
            <p:nvPr/>
          </p:nvCxnSpPr>
          <p:spPr>
            <a:xfrm rot="5400000">
              <a:off x="4419598" y="423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CEEAF4AE-F667-4B32-BA58-C301ED6E8E15}"/>
                </a:ext>
              </a:extLst>
            </p:cNvPr>
            <p:cNvCxnSpPr/>
            <p:nvPr/>
          </p:nvCxnSpPr>
          <p:spPr>
            <a:xfrm rot="5400000">
              <a:off x="4419598" y="804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xmlns="" id="{2B2D9C25-6081-4F9D-B4AC-59725F0DD9B3}"/>
                </a:ext>
              </a:extLst>
            </p:cNvPr>
            <p:cNvCxnSpPr/>
            <p:nvPr/>
          </p:nvCxnSpPr>
          <p:spPr>
            <a:xfrm rot="5400000">
              <a:off x="4419598" y="1185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xmlns="" id="{52BF68F2-24DA-4128-9232-1F53DB96F072}"/>
                </a:ext>
              </a:extLst>
            </p:cNvPr>
            <p:cNvCxnSpPr/>
            <p:nvPr/>
          </p:nvCxnSpPr>
          <p:spPr>
            <a:xfrm rot="5400000">
              <a:off x="4419598" y="1566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9ECFB08D-85AF-471B-AD33-A0BBF6F266AC}"/>
                </a:ext>
              </a:extLst>
            </p:cNvPr>
            <p:cNvCxnSpPr/>
            <p:nvPr/>
          </p:nvCxnSpPr>
          <p:spPr>
            <a:xfrm rot="5400000">
              <a:off x="4419598" y="1947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xmlns="" id="{E44B948A-1F29-4324-953B-E0D09728B752}"/>
                </a:ext>
              </a:extLst>
            </p:cNvPr>
            <p:cNvCxnSpPr/>
            <p:nvPr/>
          </p:nvCxnSpPr>
          <p:spPr>
            <a:xfrm rot="5400000">
              <a:off x="4419598" y="2328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92E399E-43AF-4109-9D48-54C8E19777B3}"/>
                </a:ext>
              </a:extLst>
            </p:cNvPr>
            <p:cNvCxnSpPr/>
            <p:nvPr/>
          </p:nvCxnSpPr>
          <p:spPr>
            <a:xfrm rot="5400000">
              <a:off x="4419598" y="2709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AB01A614-15A0-4C2E-AB23-5989288BDFA9}"/>
                </a:ext>
              </a:extLst>
            </p:cNvPr>
            <p:cNvCxnSpPr/>
            <p:nvPr/>
          </p:nvCxnSpPr>
          <p:spPr>
            <a:xfrm rot="5400000">
              <a:off x="4419598" y="3090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B7CA8B13-21A9-4FD3-9002-18139B20E060}"/>
                </a:ext>
              </a:extLst>
            </p:cNvPr>
            <p:cNvCxnSpPr/>
            <p:nvPr/>
          </p:nvCxnSpPr>
          <p:spPr>
            <a:xfrm rot="5400000">
              <a:off x="4419598" y="3471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es-ES" noProof="0" dirty="0"/>
              <a:t>EDITE EL TÍTULO RETRO</a:t>
            </a:r>
          </a:p>
        </p:txBody>
      </p:sp>
      <p:sp>
        <p:nvSpPr>
          <p:cNvPr id="3" name="Subtítulo 2">
            <a:extLst>
              <a:ext uri="{FF2B5EF4-FFF2-40B4-BE49-F238E27FC236}">
                <a16:creationId xmlns:a16="http://schemas.microsoft.com/office/drawing/2014/main" xmlns=""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algn="ctr">
              <a:defRPr lang="en-ZA" sz="1600" dirty="0">
                <a:solidFill>
                  <a:schemeClr val="bg1"/>
                </a:solidFill>
                <a:latin typeface="Courier New" panose="02070309020205020404" pitchFamily="49" charset="0"/>
                <a:cs typeface="Courier New" panose="02070309020205020404" pitchFamily="49" charset="0"/>
              </a:defRPr>
            </a:lvl1pPr>
          </a:lstStyle>
          <a:p>
            <a:pPr lvl="0" algn="ctr" rtl="0">
              <a:buNone/>
            </a:pPr>
            <a:r>
              <a:rPr lang="es-ES" noProof="0" smtClean="0"/>
              <a:t>Haga clic para modificar el estilo de subtítulo del patrón</a:t>
            </a:r>
            <a:endParaRPr lang="es-ES" noProof="0" dirty="0"/>
          </a:p>
        </p:txBody>
      </p:sp>
      <p:sp>
        <p:nvSpPr>
          <p:cNvPr id="4" name="Marcador de pie de página 3">
            <a:extLst>
              <a:ext uri="{FF2B5EF4-FFF2-40B4-BE49-F238E27FC236}">
                <a16:creationId xmlns:a16="http://schemas.microsoft.com/office/drawing/2014/main" xmlns="" id="{5491172A-F087-4B05-BBF5-B59D05196C5E}"/>
              </a:ext>
            </a:extLst>
          </p:cNvPr>
          <p:cNvSpPr>
            <a:spLocks noGrp="1"/>
          </p:cNvSpPr>
          <p:nvPr>
            <p:ph type="ftr" sz="quarter" idx="10"/>
          </p:nvPr>
        </p:nvSpPr>
        <p:spPr/>
        <p:txBody>
          <a:bodyPr rtlCol="0"/>
          <a:lstStyle/>
          <a:p>
            <a:pPr rtl="0"/>
            <a:endParaRPr lang="es-ES" noProof="0" dirty="0"/>
          </a:p>
        </p:txBody>
      </p:sp>
      <p:sp>
        <p:nvSpPr>
          <p:cNvPr id="6" name="Marcador de número de diapositiva 5">
            <a:extLst>
              <a:ext uri="{FF2B5EF4-FFF2-40B4-BE49-F238E27FC236}">
                <a16:creationId xmlns:a16="http://schemas.microsoft.com/office/drawing/2014/main" xmlns="" id="{921849D9-E4F1-44D4-A304-70B21F3B3296}"/>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dirty="0"/>
          </a:p>
        </p:txBody>
      </p:sp>
      <p:sp>
        <p:nvSpPr>
          <p:cNvPr id="45" name="Marcador de contenido 2">
            <a:extLst>
              <a:ext uri="{FF2B5EF4-FFF2-40B4-BE49-F238E27FC236}">
                <a16:creationId xmlns:a16="http://schemas.microsoft.com/office/drawing/2014/main" xmlns="" id="{AA06333A-C124-4995-B25B-1D276C2235C2}"/>
              </a:ext>
            </a:extLst>
          </p:cNvPr>
          <p:cNvSpPr>
            <a:spLocks noGrp="1"/>
          </p:cNvSpPr>
          <p:nvPr>
            <p:ph idx="12" hasCustomPrompt="1"/>
          </p:nvPr>
        </p:nvSpPr>
        <p:spPr>
          <a:xfrm>
            <a:off x="929447" y="1994192"/>
            <a:ext cx="2160000" cy="720000"/>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es-ES" noProof="0" dirty="0"/>
              <a:t>Descripción de la viñeta</a:t>
            </a:r>
          </a:p>
        </p:txBody>
      </p:sp>
      <p:sp>
        <p:nvSpPr>
          <p:cNvPr id="47" name="Marcador de texto 11">
            <a:extLst>
              <a:ext uri="{FF2B5EF4-FFF2-40B4-BE49-F238E27FC236}">
                <a16:creationId xmlns:a16="http://schemas.microsoft.com/office/drawing/2014/main" xmlns="" id="{D0AC3B9F-C3EB-4D0D-BE66-20D7DD20EAAB}"/>
              </a:ext>
            </a:extLst>
          </p:cNvPr>
          <p:cNvSpPr>
            <a:spLocks noGrp="1"/>
          </p:cNvSpPr>
          <p:nvPr>
            <p:ph type="body" sz="quarter" idx="14" hasCustomPrompt="1"/>
          </p:nvPr>
        </p:nvSpPr>
        <p:spPr>
          <a:xfrm>
            <a:off x="929447" y="1517113"/>
            <a:ext cx="216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48" name="Marcador de texto 13">
            <a:extLst>
              <a:ext uri="{FF2B5EF4-FFF2-40B4-BE49-F238E27FC236}">
                <a16:creationId xmlns:a16="http://schemas.microsoft.com/office/drawing/2014/main" xmlns="" id="{E298DC35-E99A-4B45-94FA-51633D4707F4}"/>
              </a:ext>
            </a:extLst>
          </p:cNvPr>
          <p:cNvSpPr>
            <a:spLocks noGrp="1"/>
          </p:cNvSpPr>
          <p:nvPr>
            <p:ph type="body" sz="quarter" idx="15" hasCustomPrompt="1"/>
          </p:nvPr>
        </p:nvSpPr>
        <p:spPr>
          <a:xfrm>
            <a:off x="3224472" y="1517113"/>
            <a:ext cx="216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49" name="Marcador de texto 15">
            <a:extLst>
              <a:ext uri="{FF2B5EF4-FFF2-40B4-BE49-F238E27FC236}">
                <a16:creationId xmlns:a16="http://schemas.microsoft.com/office/drawing/2014/main" xmlns="" id="{CB1F74CA-7077-4738-BFE9-E05E1690BF93}"/>
              </a:ext>
            </a:extLst>
          </p:cNvPr>
          <p:cNvSpPr>
            <a:spLocks noGrp="1"/>
          </p:cNvSpPr>
          <p:nvPr>
            <p:ph type="body" sz="quarter" idx="16" hasCustomPrompt="1"/>
          </p:nvPr>
        </p:nvSpPr>
        <p:spPr>
          <a:xfrm>
            <a:off x="3224472" y="1994192"/>
            <a:ext cx="2160000" cy="720000"/>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50" name="Marcador de texto 17">
            <a:extLst>
              <a:ext uri="{FF2B5EF4-FFF2-40B4-BE49-F238E27FC236}">
                <a16:creationId xmlns:a16="http://schemas.microsoft.com/office/drawing/2014/main" xmlns="" id="{FC12520D-8D8F-419B-9EE1-5F67287E5570}"/>
              </a:ext>
            </a:extLst>
          </p:cNvPr>
          <p:cNvSpPr>
            <a:spLocks noGrp="1"/>
          </p:cNvSpPr>
          <p:nvPr>
            <p:ph type="body" sz="quarter" idx="17" hasCustomPrompt="1"/>
          </p:nvPr>
        </p:nvSpPr>
        <p:spPr>
          <a:xfrm>
            <a:off x="929447" y="4446394"/>
            <a:ext cx="216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51" name="Marcador de texto 19">
            <a:extLst>
              <a:ext uri="{FF2B5EF4-FFF2-40B4-BE49-F238E27FC236}">
                <a16:creationId xmlns:a16="http://schemas.microsoft.com/office/drawing/2014/main" xmlns="" id="{F3980D03-4C43-475B-A285-BA1139706A6D}"/>
              </a:ext>
            </a:extLst>
          </p:cNvPr>
          <p:cNvSpPr>
            <a:spLocks noGrp="1"/>
          </p:cNvSpPr>
          <p:nvPr>
            <p:ph type="body" sz="quarter" idx="18" hasCustomPrompt="1"/>
          </p:nvPr>
        </p:nvSpPr>
        <p:spPr>
          <a:xfrm>
            <a:off x="929447" y="4923473"/>
            <a:ext cx="2160000" cy="720000"/>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52" name="Marcador de texto 21">
            <a:extLst>
              <a:ext uri="{FF2B5EF4-FFF2-40B4-BE49-F238E27FC236}">
                <a16:creationId xmlns:a16="http://schemas.microsoft.com/office/drawing/2014/main" xmlns="" id="{54794606-10B0-4B0F-B3E1-16C51FA45F47}"/>
              </a:ext>
            </a:extLst>
          </p:cNvPr>
          <p:cNvSpPr>
            <a:spLocks noGrp="1"/>
          </p:cNvSpPr>
          <p:nvPr>
            <p:ph type="body" sz="quarter" idx="19" hasCustomPrompt="1"/>
          </p:nvPr>
        </p:nvSpPr>
        <p:spPr>
          <a:xfrm>
            <a:off x="3224472" y="4446394"/>
            <a:ext cx="2160000" cy="288000"/>
          </a:xfrm>
        </p:spPr>
        <p:txBody>
          <a:bodyPr rtlCol="0"/>
          <a:lstStyle>
            <a:lvl1pPr marL="0" indent="0" algn="ctr">
              <a:buNone/>
              <a:defRPr sz="2300">
                <a:solidFill>
                  <a:schemeClr val="tx1"/>
                </a:solidFill>
                <a:latin typeface="+mj-lt"/>
              </a:defRPr>
            </a:lvl1pPr>
          </a:lstStyle>
          <a:p>
            <a:pPr lvl="0" rtl="0"/>
            <a:r>
              <a:rPr lang="es-ES" noProof="0" dirty="0"/>
              <a:t>Título de viñeta</a:t>
            </a:r>
          </a:p>
        </p:txBody>
      </p:sp>
      <p:sp>
        <p:nvSpPr>
          <p:cNvPr id="53" name="Marcador de texto 23">
            <a:extLst>
              <a:ext uri="{FF2B5EF4-FFF2-40B4-BE49-F238E27FC236}">
                <a16:creationId xmlns:a16="http://schemas.microsoft.com/office/drawing/2014/main" xmlns="" id="{E06D8694-0C24-4632-8BC3-F49FAFA380AC}"/>
              </a:ext>
            </a:extLst>
          </p:cNvPr>
          <p:cNvSpPr>
            <a:spLocks noGrp="1"/>
          </p:cNvSpPr>
          <p:nvPr>
            <p:ph type="body" sz="quarter" idx="20" hasCustomPrompt="1"/>
          </p:nvPr>
        </p:nvSpPr>
        <p:spPr>
          <a:xfrm>
            <a:off x="3224472" y="4923473"/>
            <a:ext cx="2160000" cy="720000"/>
          </a:xfrm>
        </p:spPr>
        <p:txBody>
          <a:bodyPr rtlCol="0"/>
          <a:lstStyle>
            <a:lvl1pPr marL="0" indent="0" algn="ctr">
              <a:buNone/>
              <a:defRPr sz="1400">
                <a:solidFill>
                  <a:schemeClr val="tx1"/>
                </a:solidFill>
              </a:defRPr>
            </a:lvl1pPr>
          </a:lstStyle>
          <a:p>
            <a:pPr lvl="0" rtl="0"/>
            <a:r>
              <a:rPr lang="es-ES" noProof="0" dirty="0"/>
              <a:t>Descripción de la viñeta</a:t>
            </a:r>
          </a:p>
        </p:txBody>
      </p:sp>
      <p:sp>
        <p:nvSpPr>
          <p:cNvPr id="42" name="Marcador de posición de imagen 5">
            <a:extLst>
              <a:ext uri="{FF2B5EF4-FFF2-40B4-BE49-F238E27FC236}">
                <a16:creationId xmlns:a16="http://schemas.microsoft.com/office/drawing/2014/main" xmlns="" id="{641A20CB-0806-4E4D-A26A-E507CCD444D8}"/>
              </a:ext>
            </a:extLst>
          </p:cNvPr>
          <p:cNvSpPr>
            <a:spLocks noGrp="1"/>
          </p:cNvSpPr>
          <p:nvPr>
            <p:ph type="pic" sz="quarter" idx="25" hasCustomPrompt="1"/>
          </p:nvPr>
        </p:nvSpPr>
        <p:spPr>
          <a:xfrm>
            <a:off x="1698551" y="536795"/>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es-ES" noProof="0" dirty="0"/>
              <a:t>Insertar icono</a:t>
            </a:r>
          </a:p>
        </p:txBody>
      </p:sp>
      <p:sp>
        <p:nvSpPr>
          <p:cNvPr id="43" name="Marcador de posición de imagen 29">
            <a:extLst>
              <a:ext uri="{FF2B5EF4-FFF2-40B4-BE49-F238E27FC236}">
                <a16:creationId xmlns:a16="http://schemas.microsoft.com/office/drawing/2014/main" xmlns="" id="{E7FE2AA6-DF38-784C-A5E4-CCC29BAC9708}"/>
              </a:ext>
            </a:extLst>
          </p:cNvPr>
          <p:cNvSpPr>
            <a:spLocks noGrp="1"/>
          </p:cNvSpPr>
          <p:nvPr>
            <p:ph type="pic" sz="quarter" idx="26" hasCustomPrompt="1"/>
          </p:nvPr>
        </p:nvSpPr>
        <p:spPr>
          <a:xfrm>
            <a:off x="3993576" y="536795"/>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sp>
        <p:nvSpPr>
          <p:cNvPr id="44" name="Marcador de posición de imagen 5">
            <a:extLst>
              <a:ext uri="{FF2B5EF4-FFF2-40B4-BE49-F238E27FC236}">
                <a16:creationId xmlns:a16="http://schemas.microsoft.com/office/drawing/2014/main" xmlns="" id="{CAAAAF54-96C1-7249-9CC9-B114482106BB}"/>
              </a:ext>
            </a:extLst>
          </p:cNvPr>
          <p:cNvSpPr>
            <a:spLocks noGrp="1"/>
          </p:cNvSpPr>
          <p:nvPr>
            <p:ph type="pic" sz="quarter" idx="27" hasCustomPrompt="1"/>
          </p:nvPr>
        </p:nvSpPr>
        <p:spPr>
          <a:xfrm>
            <a:off x="1698551" y="3447303"/>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es-ES" noProof="0" dirty="0"/>
              <a:t>Insertar icono</a:t>
            </a:r>
          </a:p>
        </p:txBody>
      </p:sp>
      <p:sp>
        <p:nvSpPr>
          <p:cNvPr id="57" name="Marcador de posición de imagen 29">
            <a:extLst>
              <a:ext uri="{FF2B5EF4-FFF2-40B4-BE49-F238E27FC236}">
                <a16:creationId xmlns:a16="http://schemas.microsoft.com/office/drawing/2014/main" xmlns="" id="{96402660-D612-AE40-9894-BDA8C9034BF5}"/>
              </a:ext>
            </a:extLst>
          </p:cNvPr>
          <p:cNvSpPr>
            <a:spLocks noGrp="1"/>
          </p:cNvSpPr>
          <p:nvPr>
            <p:ph type="pic" sz="quarter" idx="28" hasCustomPrompt="1"/>
          </p:nvPr>
        </p:nvSpPr>
        <p:spPr>
          <a:xfrm>
            <a:off x="3993576" y="3447303"/>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es-ES" noProof="0" dirty="0"/>
              <a:t>Insertar icono</a:t>
            </a:r>
          </a:p>
        </p:txBody>
      </p:sp>
      <p:cxnSp>
        <p:nvCxnSpPr>
          <p:cNvPr id="46" name="Conector recto 45">
            <a:extLst>
              <a:ext uri="{FF2B5EF4-FFF2-40B4-BE49-F238E27FC236}">
                <a16:creationId xmlns:a16="http://schemas.microsoft.com/office/drawing/2014/main" xmlns="" id="{CDF7DB65-3C5B-4EDB-A955-ABBDB1E9B9AC}"/>
              </a:ext>
              <a:ext uri="{C183D7F6-B498-43B3-948B-1728B52AA6E4}">
                <adec:decorative xmlns:adec="http://schemas.microsoft.com/office/drawing/2017/decorative" xmlns="" val="1"/>
              </a:ext>
            </a:extLst>
          </p:cNvPr>
          <p:cNvCxnSpPr>
            <a:cxnSpLocks/>
          </p:cNvCxnSpPr>
          <p:nvPr userDrawn="1"/>
        </p:nvCxnSpPr>
        <p:spPr>
          <a:xfrm flipV="1">
            <a:off x="3164147" y="473682"/>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xmlns="" id="{B94532BF-8ADC-4104-B50B-62223D310A12}"/>
              </a:ext>
              <a:ext uri="{C183D7F6-B498-43B3-948B-1728B52AA6E4}">
                <adec:decorative xmlns:adec="http://schemas.microsoft.com/office/drawing/2017/decorative" xmlns="" val="1"/>
              </a:ext>
            </a:extLst>
          </p:cNvPr>
          <p:cNvCxnSpPr>
            <a:cxnSpLocks/>
          </p:cNvCxnSpPr>
          <p:nvPr userDrawn="1"/>
        </p:nvCxnSpPr>
        <p:spPr>
          <a:xfrm flipV="1">
            <a:off x="3164147" y="3429000"/>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0477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ADCF6BE8-6FC0-4B2E-8502-B24A8E5B2BF7}"/>
              </a:ext>
            </a:extLst>
          </p:cNvPr>
          <p:cNvSpPr/>
          <p:nvPr userDrawn="1"/>
        </p:nvSpPr>
        <p:spPr>
          <a:xfrm>
            <a:off x="0" y="6191250"/>
            <a:ext cx="121920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título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40000" cy="4751250"/>
          </a:xfrm>
          <a:prstGeom prst="rect">
            <a:avLst/>
          </a:prstGeom>
        </p:spPr>
        <p:txBody>
          <a:bodyPr vert="horz" lIns="0" tIns="0" rIns="0" bIns="0" rtlCol="0">
            <a:no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a:extLst>
              <a:ext uri="{FF2B5EF4-FFF2-40B4-BE49-F238E27FC236}">
                <a16:creationId xmlns:a16="http://schemas.microsoft.com/office/drawing/2014/main" xmlns="" id="{58879C91-B77F-4273-9A27-A3535FB889DB}"/>
              </a:ext>
            </a:extLst>
          </p:cNvPr>
          <p:cNvSpPr>
            <a:spLocks noGrp="1"/>
          </p:cNvSpPr>
          <p:nvPr>
            <p:ph type="ftr" sz="quarter" idx="3"/>
          </p:nvPr>
        </p:nvSpPr>
        <p:spPr>
          <a:xfrm>
            <a:off x="133009" y="6339682"/>
            <a:ext cx="4114800" cy="365125"/>
          </a:xfrm>
          <a:prstGeom prst="rect">
            <a:avLst/>
          </a:prstGeom>
        </p:spPr>
        <p:txBody>
          <a:bodyPr vert="horz" lIns="0" tIns="0" rIns="0" bIns="0" rtlCol="0" anchor="ctr"/>
          <a:lstStyle>
            <a:lvl1pPr algn="l">
              <a:defRPr sz="1000">
                <a:solidFill>
                  <a:schemeClr val="tx1">
                    <a:lumMod val="75000"/>
                    <a:lumOff val="25000"/>
                  </a:schemeClr>
                </a:solidFill>
                <a:latin typeface="+mn-lt"/>
              </a:defRPr>
            </a:lvl1pPr>
          </a:lstStyle>
          <a:p>
            <a:pPr rtl="0"/>
            <a:endParaRPr lang="es-ES" noProof="0" dirty="0"/>
          </a:p>
        </p:txBody>
      </p:sp>
      <p:sp>
        <p:nvSpPr>
          <p:cNvPr id="6" name="Marcador de número de diapositiva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688417" y="6243638"/>
            <a:ext cx="370573" cy="557212"/>
          </a:xfrm>
          <a:prstGeom prst="rect">
            <a:avLst/>
          </a:prstGeom>
        </p:spPr>
        <p:txBody>
          <a:bodyPr vert="horz" lIns="0" tIns="0" rIns="0" bIns="0" rtlCol="0" anchor="ctr"/>
          <a:lstStyle>
            <a:lvl1pPr algn="r">
              <a:defRPr sz="1900">
                <a:solidFill>
                  <a:schemeClr val="tx1">
                    <a:lumMod val="75000"/>
                    <a:lumOff val="25000"/>
                  </a:schemeClr>
                </a:solidFill>
                <a:latin typeface="+mj-lt"/>
              </a:defRPr>
            </a:lvl1pPr>
          </a:lstStyle>
          <a:p>
            <a:fld id="{19B51A1E-902D-48AF-9020-955120F399B6}" type="slidenum">
              <a:rPr lang="es-ES" smtClean="0"/>
              <a:pPr/>
              <a:t>‹Nº›</a:t>
            </a:fld>
            <a:endParaRPr lang="es-ES" dirty="0"/>
          </a:p>
        </p:txBody>
      </p:sp>
      <p:sp>
        <p:nvSpPr>
          <p:cNvPr id="7" name="Forma libre: Forma 6">
            <a:extLst>
              <a:ext uri="{FF2B5EF4-FFF2-40B4-BE49-F238E27FC236}">
                <a16:creationId xmlns:a16="http://schemas.microsoft.com/office/drawing/2014/main" xmlns="" id="{12EA82FD-0EBA-44E1-8BA8-6DA38DEA7F36}"/>
              </a:ext>
            </a:extLst>
          </p:cNvPr>
          <p:cNvSpPr/>
          <p:nvPr userDrawn="1"/>
        </p:nvSpPr>
        <p:spPr>
          <a:xfrm>
            <a:off x="-2" y="-508000"/>
            <a:ext cx="12192002" cy="7365999"/>
          </a:xfrm>
          <a:custGeom>
            <a:avLst/>
            <a:gdLst>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2084002 w 12207886"/>
              <a:gd name="connsiteY4" fmla="*/ 0 h 6858000"/>
              <a:gd name="connsiteX5" fmla="*/ 12192002 w 12207886"/>
              <a:gd name="connsiteY5" fmla="*/ 0 h 6858000"/>
              <a:gd name="connsiteX6" fmla="*/ 12192002 w 12207886"/>
              <a:gd name="connsiteY6" fmla="*/ 1 h 6858000"/>
              <a:gd name="connsiteX7" fmla="*/ 12207884 w 12207886"/>
              <a:gd name="connsiteY7" fmla="*/ 1 h 6858000"/>
              <a:gd name="connsiteX8" fmla="*/ 12207884 w 12207886"/>
              <a:gd name="connsiteY8" fmla="*/ 10800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207884 w 12207886"/>
              <a:gd name="connsiteY8" fmla="*/ 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32" fmla="*/ 12084002 w 12207886"/>
              <a:gd name="connsiteY32"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108001 h 6858000"/>
              <a:gd name="connsiteX9" fmla="*/ 12192002 w 12207886"/>
              <a:gd name="connsiteY9" fmla="*/ 6750000 h 6858000"/>
              <a:gd name="connsiteX10" fmla="*/ 12207886 w 12207886"/>
              <a:gd name="connsiteY10" fmla="*/ 6750000 h 6858000"/>
              <a:gd name="connsiteX11" fmla="*/ 12207886 w 12207886"/>
              <a:gd name="connsiteY11" fmla="*/ 6858000 h 6858000"/>
              <a:gd name="connsiteX12" fmla="*/ 12192002 w 12207886"/>
              <a:gd name="connsiteY12" fmla="*/ 6858000 h 6858000"/>
              <a:gd name="connsiteX13" fmla="*/ 12192002 w 12207886"/>
              <a:gd name="connsiteY13" fmla="*/ 6858000 h 6858000"/>
              <a:gd name="connsiteX14" fmla="*/ 12084002 w 12207886"/>
              <a:gd name="connsiteY14" fmla="*/ 6858000 h 6858000"/>
              <a:gd name="connsiteX15" fmla="*/ 12084002 w 12207886"/>
              <a:gd name="connsiteY15" fmla="*/ 6858000 h 6858000"/>
              <a:gd name="connsiteX16" fmla="*/ 108003 w 12207886"/>
              <a:gd name="connsiteY16" fmla="*/ 6858000 h 6858000"/>
              <a:gd name="connsiteX17" fmla="*/ 108003 w 12207886"/>
              <a:gd name="connsiteY17" fmla="*/ 6858000 h 6858000"/>
              <a:gd name="connsiteX18" fmla="*/ 3 w 12207886"/>
              <a:gd name="connsiteY18" fmla="*/ 6858000 h 6858000"/>
              <a:gd name="connsiteX19" fmla="*/ 3 w 12207886"/>
              <a:gd name="connsiteY19" fmla="*/ 6858000 h 6858000"/>
              <a:gd name="connsiteX20" fmla="*/ 1 w 12207886"/>
              <a:gd name="connsiteY20" fmla="*/ 6858000 h 6858000"/>
              <a:gd name="connsiteX21" fmla="*/ 1 w 12207886"/>
              <a:gd name="connsiteY21" fmla="*/ 6750000 h 6858000"/>
              <a:gd name="connsiteX22" fmla="*/ 3 w 12207886"/>
              <a:gd name="connsiteY22" fmla="*/ 6750000 h 6858000"/>
              <a:gd name="connsiteX23" fmla="*/ 3 w 12207886"/>
              <a:gd name="connsiteY23" fmla="*/ 108001 h 6858000"/>
              <a:gd name="connsiteX24" fmla="*/ 0 w 12207886"/>
              <a:gd name="connsiteY24" fmla="*/ 108001 h 6858000"/>
              <a:gd name="connsiteX25" fmla="*/ 0 w 12207886"/>
              <a:gd name="connsiteY25" fmla="*/ 1 h 6858000"/>
              <a:gd name="connsiteX26" fmla="*/ 3 w 12207886"/>
              <a:gd name="connsiteY26" fmla="*/ 1 h 6858000"/>
              <a:gd name="connsiteX27" fmla="*/ 3 w 12207886"/>
              <a:gd name="connsiteY27" fmla="*/ 0 h 6858000"/>
              <a:gd name="connsiteX28" fmla="*/ 108003 w 12207886"/>
              <a:gd name="connsiteY28" fmla="*/ 0 h 6858000"/>
              <a:gd name="connsiteX29" fmla="*/ 108003 w 12207886"/>
              <a:gd name="connsiteY29" fmla="*/ 1 h 6858000"/>
              <a:gd name="connsiteX30" fmla="*/ 12084002 w 12207886"/>
              <a:gd name="connsiteY30" fmla="*/ 1 h 6858000"/>
              <a:gd name="connsiteX31" fmla="*/ 12084002 w 12207886"/>
              <a:gd name="connsiteY31"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30" fmla="*/ 12084002 w 12207886"/>
              <a:gd name="connsiteY30"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858000 h 6858000"/>
              <a:gd name="connsiteX10" fmla="*/ 12192002 w 12207886"/>
              <a:gd name="connsiteY10" fmla="*/ 6858000 h 6858000"/>
              <a:gd name="connsiteX11" fmla="*/ 12192002 w 12207886"/>
              <a:gd name="connsiteY11" fmla="*/ 6858000 h 6858000"/>
              <a:gd name="connsiteX12" fmla="*/ 12084002 w 12207886"/>
              <a:gd name="connsiteY12" fmla="*/ 6858000 h 6858000"/>
              <a:gd name="connsiteX13" fmla="*/ 12084002 w 12207886"/>
              <a:gd name="connsiteY13" fmla="*/ 6858000 h 6858000"/>
              <a:gd name="connsiteX14" fmla="*/ 108003 w 12207886"/>
              <a:gd name="connsiteY14" fmla="*/ 6858000 h 6858000"/>
              <a:gd name="connsiteX15" fmla="*/ 108003 w 12207886"/>
              <a:gd name="connsiteY15" fmla="*/ 6858000 h 6858000"/>
              <a:gd name="connsiteX16" fmla="*/ 3 w 12207886"/>
              <a:gd name="connsiteY16" fmla="*/ 6858000 h 6858000"/>
              <a:gd name="connsiteX17" fmla="*/ 3 w 12207886"/>
              <a:gd name="connsiteY17" fmla="*/ 6858000 h 6858000"/>
              <a:gd name="connsiteX18" fmla="*/ 1 w 12207886"/>
              <a:gd name="connsiteY18" fmla="*/ 6858000 h 6858000"/>
              <a:gd name="connsiteX19" fmla="*/ 1 w 12207886"/>
              <a:gd name="connsiteY19" fmla="*/ 6750000 h 6858000"/>
              <a:gd name="connsiteX20" fmla="*/ 3 w 12207886"/>
              <a:gd name="connsiteY20" fmla="*/ 6750000 h 6858000"/>
              <a:gd name="connsiteX21" fmla="*/ 3 w 12207886"/>
              <a:gd name="connsiteY21" fmla="*/ 108001 h 6858000"/>
              <a:gd name="connsiteX22" fmla="*/ 0 w 12207886"/>
              <a:gd name="connsiteY22" fmla="*/ 108001 h 6858000"/>
              <a:gd name="connsiteX23" fmla="*/ 0 w 12207886"/>
              <a:gd name="connsiteY23" fmla="*/ 1 h 6858000"/>
              <a:gd name="connsiteX24" fmla="*/ 3 w 12207886"/>
              <a:gd name="connsiteY24" fmla="*/ 1 h 6858000"/>
              <a:gd name="connsiteX25" fmla="*/ 3 w 12207886"/>
              <a:gd name="connsiteY25" fmla="*/ 0 h 6858000"/>
              <a:gd name="connsiteX26" fmla="*/ 108003 w 12207886"/>
              <a:gd name="connsiteY26" fmla="*/ 0 h 6858000"/>
              <a:gd name="connsiteX27" fmla="*/ 108003 w 12207886"/>
              <a:gd name="connsiteY27" fmla="*/ 1 h 6858000"/>
              <a:gd name="connsiteX28" fmla="*/ 12084002 w 12207886"/>
              <a:gd name="connsiteY28"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750000 h 6858000"/>
              <a:gd name="connsiteX9" fmla="*/ 12192002 w 12192002"/>
              <a:gd name="connsiteY9" fmla="*/ 6858000 h 6858000"/>
              <a:gd name="connsiteX10" fmla="*/ 12192002 w 12192002"/>
              <a:gd name="connsiteY10" fmla="*/ 6858000 h 6858000"/>
              <a:gd name="connsiteX11" fmla="*/ 12084002 w 12192002"/>
              <a:gd name="connsiteY11" fmla="*/ 6858000 h 6858000"/>
              <a:gd name="connsiteX12" fmla="*/ 12084002 w 12192002"/>
              <a:gd name="connsiteY12" fmla="*/ 6858000 h 6858000"/>
              <a:gd name="connsiteX13" fmla="*/ 108003 w 12192002"/>
              <a:gd name="connsiteY13" fmla="*/ 6858000 h 6858000"/>
              <a:gd name="connsiteX14" fmla="*/ 108003 w 12192002"/>
              <a:gd name="connsiteY14" fmla="*/ 6858000 h 6858000"/>
              <a:gd name="connsiteX15" fmla="*/ 3 w 12192002"/>
              <a:gd name="connsiteY15" fmla="*/ 6858000 h 6858000"/>
              <a:gd name="connsiteX16" fmla="*/ 3 w 12192002"/>
              <a:gd name="connsiteY16" fmla="*/ 6858000 h 6858000"/>
              <a:gd name="connsiteX17" fmla="*/ 1 w 12192002"/>
              <a:gd name="connsiteY17" fmla="*/ 6858000 h 6858000"/>
              <a:gd name="connsiteX18" fmla="*/ 1 w 12192002"/>
              <a:gd name="connsiteY18" fmla="*/ 6750000 h 6858000"/>
              <a:gd name="connsiteX19" fmla="*/ 3 w 12192002"/>
              <a:gd name="connsiteY19" fmla="*/ 6750000 h 6858000"/>
              <a:gd name="connsiteX20" fmla="*/ 3 w 12192002"/>
              <a:gd name="connsiteY20" fmla="*/ 108001 h 6858000"/>
              <a:gd name="connsiteX21" fmla="*/ 0 w 12192002"/>
              <a:gd name="connsiteY21" fmla="*/ 108001 h 6858000"/>
              <a:gd name="connsiteX22" fmla="*/ 0 w 12192002"/>
              <a:gd name="connsiteY22" fmla="*/ 1 h 6858000"/>
              <a:gd name="connsiteX23" fmla="*/ 3 w 12192002"/>
              <a:gd name="connsiteY23" fmla="*/ 1 h 6858000"/>
              <a:gd name="connsiteX24" fmla="*/ 3 w 12192002"/>
              <a:gd name="connsiteY24" fmla="*/ 0 h 6858000"/>
              <a:gd name="connsiteX25" fmla="*/ 108003 w 12192002"/>
              <a:gd name="connsiteY25" fmla="*/ 0 h 6858000"/>
              <a:gd name="connsiteX26" fmla="*/ 108003 w 12192002"/>
              <a:gd name="connsiteY26" fmla="*/ 1 h 6858000"/>
              <a:gd name="connsiteX27" fmla="*/ 12084002 w 12192002"/>
              <a:gd name="connsiteY27"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2084002 w 12192002"/>
              <a:gd name="connsiteY11" fmla="*/ 6858000 h 6858000"/>
              <a:gd name="connsiteX12" fmla="*/ 108003 w 12192002"/>
              <a:gd name="connsiteY12" fmla="*/ 6858000 h 6858000"/>
              <a:gd name="connsiteX13" fmla="*/ 108003 w 12192002"/>
              <a:gd name="connsiteY13" fmla="*/ 6858000 h 6858000"/>
              <a:gd name="connsiteX14" fmla="*/ 3 w 12192002"/>
              <a:gd name="connsiteY14" fmla="*/ 6858000 h 6858000"/>
              <a:gd name="connsiteX15" fmla="*/ 3 w 12192002"/>
              <a:gd name="connsiteY15" fmla="*/ 6858000 h 6858000"/>
              <a:gd name="connsiteX16" fmla="*/ 1 w 12192002"/>
              <a:gd name="connsiteY16" fmla="*/ 6858000 h 6858000"/>
              <a:gd name="connsiteX17" fmla="*/ 1 w 12192002"/>
              <a:gd name="connsiteY17" fmla="*/ 6750000 h 6858000"/>
              <a:gd name="connsiteX18" fmla="*/ 3 w 12192002"/>
              <a:gd name="connsiteY18" fmla="*/ 6750000 h 6858000"/>
              <a:gd name="connsiteX19" fmla="*/ 3 w 12192002"/>
              <a:gd name="connsiteY19" fmla="*/ 108001 h 6858000"/>
              <a:gd name="connsiteX20" fmla="*/ 0 w 12192002"/>
              <a:gd name="connsiteY20" fmla="*/ 108001 h 6858000"/>
              <a:gd name="connsiteX21" fmla="*/ 0 w 12192002"/>
              <a:gd name="connsiteY21" fmla="*/ 1 h 6858000"/>
              <a:gd name="connsiteX22" fmla="*/ 3 w 12192002"/>
              <a:gd name="connsiteY22" fmla="*/ 1 h 6858000"/>
              <a:gd name="connsiteX23" fmla="*/ 3 w 12192002"/>
              <a:gd name="connsiteY23" fmla="*/ 0 h 6858000"/>
              <a:gd name="connsiteX24" fmla="*/ 108003 w 12192002"/>
              <a:gd name="connsiteY24" fmla="*/ 0 h 6858000"/>
              <a:gd name="connsiteX25" fmla="*/ 108003 w 12192002"/>
              <a:gd name="connsiteY25" fmla="*/ 1 h 6858000"/>
              <a:gd name="connsiteX26" fmla="*/ 12084002 w 12192002"/>
              <a:gd name="connsiteY26"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08003 w 12192002"/>
              <a:gd name="connsiteY11" fmla="*/ 6858000 h 6858000"/>
              <a:gd name="connsiteX12" fmla="*/ 108003 w 12192002"/>
              <a:gd name="connsiteY12" fmla="*/ 6858000 h 6858000"/>
              <a:gd name="connsiteX13" fmla="*/ 3 w 12192002"/>
              <a:gd name="connsiteY13" fmla="*/ 6858000 h 6858000"/>
              <a:gd name="connsiteX14" fmla="*/ 3 w 12192002"/>
              <a:gd name="connsiteY14" fmla="*/ 6858000 h 6858000"/>
              <a:gd name="connsiteX15" fmla="*/ 1 w 12192002"/>
              <a:gd name="connsiteY15" fmla="*/ 6858000 h 6858000"/>
              <a:gd name="connsiteX16" fmla="*/ 1 w 12192002"/>
              <a:gd name="connsiteY16" fmla="*/ 6750000 h 6858000"/>
              <a:gd name="connsiteX17" fmla="*/ 3 w 12192002"/>
              <a:gd name="connsiteY17" fmla="*/ 6750000 h 6858000"/>
              <a:gd name="connsiteX18" fmla="*/ 3 w 12192002"/>
              <a:gd name="connsiteY18" fmla="*/ 108001 h 6858000"/>
              <a:gd name="connsiteX19" fmla="*/ 0 w 12192002"/>
              <a:gd name="connsiteY19" fmla="*/ 108001 h 6858000"/>
              <a:gd name="connsiteX20" fmla="*/ 0 w 12192002"/>
              <a:gd name="connsiteY20" fmla="*/ 1 h 6858000"/>
              <a:gd name="connsiteX21" fmla="*/ 3 w 12192002"/>
              <a:gd name="connsiteY21" fmla="*/ 1 h 6858000"/>
              <a:gd name="connsiteX22" fmla="*/ 3 w 12192002"/>
              <a:gd name="connsiteY22" fmla="*/ 0 h 6858000"/>
              <a:gd name="connsiteX23" fmla="*/ 108003 w 12192002"/>
              <a:gd name="connsiteY23" fmla="*/ 0 h 6858000"/>
              <a:gd name="connsiteX24" fmla="*/ 108003 w 12192002"/>
              <a:gd name="connsiteY24" fmla="*/ 1 h 6858000"/>
              <a:gd name="connsiteX25" fmla="*/ 12084002 w 12192002"/>
              <a:gd name="connsiteY25"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108003 w 12192002"/>
              <a:gd name="connsiteY11" fmla="*/ 6858000 h 6858000"/>
              <a:gd name="connsiteX12" fmla="*/ 3 w 12192002"/>
              <a:gd name="connsiteY12" fmla="*/ 6858000 h 6858000"/>
              <a:gd name="connsiteX13" fmla="*/ 3 w 12192002"/>
              <a:gd name="connsiteY13" fmla="*/ 6858000 h 6858000"/>
              <a:gd name="connsiteX14" fmla="*/ 1 w 12192002"/>
              <a:gd name="connsiteY14" fmla="*/ 6858000 h 6858000"/>
              <a:gd name="connsiteX15" fmla="*/ 1 w 12192002"/>
              <a:gd name="connsiteY15" fmla="*/ 6750000 h 6858000"/>
              <a:gd name="connsiteX16" fmla="*/ 3 w 12192002"/>
              <a:gd name="connsiteY16" fmla="*/ 6750000 h 6858000"/>
              <a:gd name="connsiteX17" fmla="*/ 3 w 12192002"/>
              <a:gd name="connsiteY17" fmla="*/ 108001 h 6858000"/>
              <a:gd name="connsiteX18" fmla="*/ 0 w 12192002"/>
              <a:gd name="connsiteY18" fmla="*/ 108001 h 6858000"/>
              <a:gd name="connsiteX19" fmla="*/ 0 w 12192002"/>
              <a:gd name="connsiteY19" fmla="*/ 1 h 6858000"/>
              <a:gd name="connsiteX20" fmla="*/ 3 w 12192002"/>
              <a:gd name="connsiteY20" fmla="*/ 1 h 6858000"/>
              <a:gd name="connsiteX21" fmla="*/ 3 w 12192002"/>
              <a:gd name="connsiteY21" fmla="*/ 0 h 6858000"/>
              <a:gd name="connsiteX22" fmla="*/ 108003 w 12192002"/>
              <a:gd name="connsiteY22" fmla="*/ 0 h 6858000"/>
              <a:gd name="connsiteX23" fmla="*/ 108003 w 12192002"/>
              <a:gd name="connsiteY23" fmla="*/ 1 h 6858000"/>
              <a:gd name="connsiteX24" fmla="*/ 12084002 w 12192002"/>
              <a:gd name="connsiteY24"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6750000 h 6858000"/>
              <a:gd name="connsiteX16" fmla="*/ 3 w 12192002"/>
              <a:gd name="connsiteY16" fmla="*/ 108001 h 6858000"/>
              <a:gd name="connsiteX17" fmla="*/ 0 w 12192002"/>
              <a:gd name="connsiteY17" fmla="*/ 108001 h 6858000"/>
              <a:gd name="connsiteX18" fmla="*/ 0 w 12192002"/>
              <a:gd name="connsiteY18" fmla="*/ 1 h 6858000"/>
              <a:gd name="connsiteX19" fmla="*/ 3 w 12192002"/>
              <a:gd name="connsiteY19" fmla="*/ 1 h 6858000"/>
              <a:gd name="connsiteX20" fmla="*/ 3 w 12192002"/>
              <a:gd name="connsiteY20" fmla="*/ 0 h 6858000"/>
              <a:gd name="connsiteX21" fmla="*/ 108003 w 12192002"/>
              <a:gd name="connsiteY21" fmla="*/ 0 h 6858000"/>
              <a:gd name="connsiteX22" fmla="*/ 108003 w 12192002"/>
              <a:gd name="connsiteY22" fmla="*/ 1 h 6858000"/>
              <a:gd name="connsiteX23" fmla="*/ 12084002 w 12192002"/>
              <a:gd name="connsiteY23"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108001 h 6858000"/>
              <a:gd name="connsiteX16" fmla="*/ 0 w 12192002"/>
              <a:gd name="connsiteY16" fmla="*/ 108001 h 6858000"/>
              <a:gd name="connsiteX17" fmla="*/ 0 w 12192002"/>
              <a:gd name="connsiteY17" fmla="*/ 1 h 6858000"/>
              <a:gd name="connsiteX18" fmla="*/ 3 w 12192002"/>
              <a:gd name="connsiteY18" fmla="*/ 1 h 6858000"/>
              <a:gd name="connsiteX19" fmla="*/ 3 w 12192002"/>
              <a:gd name="connsiteY19" fmla="*/ 0 h 6858000"/>
              <a:gd name="connsiteX20" fmla="*/ 108003 w 12192002"/>
              <a:gd name="connsiteY20" fmla="*/ 0 h 6858000"/>
              <a:gd name="connsiteX21" fmla="*/ 108003 w 12192002"/>
              <a:gd name="connsiteY21" fmla="*/ 1 h 6858000"/>
              <a:gd name="connsiteX22" fmla="*/ 12084002 w 12192002"/>
              <a:gd name="connsiteY22"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1 w 12192002"/>
              <a:gd name="connsiteY13" fmla="*/ 6750000 h 6858000"/>
              <a:gd name="connsiteX14" fmla="*/ 3 w 12192002"/>
              <a:gd name="connsiteY14" fmla="*/ 108001 h 6858000"/>
              <a:gd name="connsiteX15" fmla="*/ 0 w 12192002"/>
              <a:gd name="connsiteY15" fmla="*/ 108001 h 6858000"/>
              <a:gd name="connsiteX16" fmla="*/ 0 w 12192002"/>
              <a:gd name="connsiteY16" fmla="*/ 1 h 6858000"/>
              <a:gd name="connsiteX17" fmla="*/ 3 w 12192002"/>
              <a:gd name="connsiteY17" fmla="*/ 1 h 6858000"/>
              <a:gd name="connsiteX18" fmla="*/ 3 w 12192002"/>
              <a:gd name="connsiteY18" fmla="*/ 0 h 6858000"/>
              <a:gd name="connsiteX19" fmla="*/ 108003 w 12192002"/>
              <a:gd name="connsiteY19" fmla="*/ 0 h 6858000"/>
              <a:gd name="connsiteX20" fmla="*/ 108003 w 12192002"/>
              <a:gd name="connsiteY20" fmla="*/ 1 h 6858000"/>
              <a:gd name="connsiteX21" fmla="*/ 12084002 w 12192002"/>
              <a:gd name="connsiteY21"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08001 h 6858000"/>
              <a:gd name="connsiteX15" fmla="*/ 0 w 12192002"/>
              <a:gd name="connsiteY15" fmla="*/ 1 h 6858000"/>
              <a:gd name="connsiteX16" fmla="*/ 3 w 12192002"/>
              <a:gd name="connsiteY16" fmla="*/ 1 h 6858000"/>
              <a:gd name="connsiteX17" fmla="*/ 3 w 12192002"/>
              <a:gd name="connsiteY17" fmla="*/ 0 h 6858000"/>
              <a:gd name="connsiteX18" fmla="*/ 108003 w 12192002"/>
              <a:gd name="connsiteY18" fmla="*/ 0 h 6858000"/>
              <a:gd name="connsiteX19" fmla="*/ 108003 w 12192002"/>
              <a:gd name="connsiteY19" fmla="*/ 1 h 6858000"/>
              <a:gd name="connsiteX20" fmla="*/ 12084002 w 12192002"/>
              <a:gd name="connsiteY20"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 h 6858000"/>
              <a:gd name="connsiteX15" fmla="*/ 3 w 12192002"/>
              <a:gd name="connsiteY15" fmla="*/ 1 h 6858000"/>
              <a:gd name="connsiteX16" fmla="*/ 3 w 12192002"/>
              <a:gd name="connsiteY16" fmla="*/ 0 h 6858000"/>
              <a:gd name="connsiteX17" fmla="*/ 108003 w 12192002"/>
              <a:gd name="connsiteY17" fmla="*/ 0 h 6858000"/>
              <a:gd name="connsiteX18" fmla="*/ 108003 w 12192002"/>
              <a:gd name="connsiteY18" fmla="*/ 1 h 6858000"/>
              <a:gd name="connsiteX19" fmla="*/ 12084002 w 12192002"/>
              <a:gd name="connsiteY19" fmla="*/ 1 h 6858000"/>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08003 w 12192002"/>
              <a:gd name="connsiteY17" fmla="*/ 508000 h 7365999"/>
              <a:gd name="connsiteX18" fmla="*/ 12084002 w 12192002"/>
              <a:gd name="connsiteY18"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2084002 w 12192002"/>
              <a:gd name="connsiteY17"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2084002 w 12192002"/>
              <a:gd name="connsiteY16"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3 w 12192002"/>
              <a:gd name="connsiteY5" fmla="*/ 507999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2" h="7365999">
                <a:moveTo>
                  <a:pt x="108003" y="616000"/>
                </a:moveTo>
                <a:lnTo>
                  <a:pt x="108003" y="7257999"/>
                </a:lnTo>
                <a:lnTo>
                  <a:pt x="12084002" y="7257999"/>
                </a:lnTo>
                <a:lnTo>
                  <a:pt x="12084002" y="616000"/>
                </a:lnTo>
                <a:lnTo>
                  <a:pt x="108003" y="616000"/>
                </a:lnTo>
                <a:close/>
                <a:moveTo>
                  <a:pt x="3" y="507999"/>
                </a:moveTo>
                <a:lnTo>
                  <a:pt x="12192002" y="507999"/>
                </a:lnTo>
                <a:lnTo>
                  <a:pt x="12192002" y="508000"/>
                </a:lnTo>
                <a:lnTo>
                  <a:pt x="12192002" y="7365999"/>
                </a:lnTo>
                <a:lnTo>
                  <a:pt x="12192002" y="7365999"/>
                </a:lnTo>
                <a:lnTo>
                  <a:pt x="3" y="7365999"/>
                </a:lnTo>
                <a:lnTo>
                  <a:pt x="3" y="7365999"/>
                </a:lnTo>
                <a:lnTo>
                  <a:pt x="1" y="7365999"/>
                </a:lnTo>
                <a:cubicBezTo>
                  <a:pt x="1" y="6222999"/>
                  <a:pt x="0" y="1651000"/>
                  <a:pt x="0" y="508000"/>
                </a:cubicBezTo>
                <a:cubicBezTo>
                  <a:pt x="0" y="-635000"/>
                  <a:pt x="2" y="508000"/>
                  <a:pt x="3" y="508000"/>
                </a:cubicBezTo>
                <a:lnTo>
                  <a:pt x="3" y="50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a:extLst>
              <a:ext uri="{FF2B5EF4-FFF2-40B4-BE49-F238E27FC236}">
                <a16:creationId xmlns:a16="http://schemas.microsoft.com/office/drawing/2014/main" xmlns="" id="{065C8860-F80D-4015-B6F2-FD0E18003E6A}"/>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446700" y="6231442"/>
            <a:ext cx="1207870" cy="674884"/>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76" r:id="rId4"/>
    <p:sldLayoutId id="2147483675" r:id="rId5"/>
    <p:sldLayoutId id="2147483650" r:id="rId6"/>
    <p:sldLayoutId id="2147483662" r:id="rId7"/>
    <p:sldLayoutId id="2147483663" r:id="rId8"/>
    <p:sldLayoutId id="2147483664" r:id="rId9"/>
    <p:sldLayoutId id="2147483665" r:id="rId10"/>
    <p:sldLayoutId id="2147483666" r:id="rId11"/>
    <p:sldLayoutId id="2147483653" r:id="rId12"/>
    <p:sldLayoutId id="2147483668" r:id="rId13"/>
    <p:sldLayoutId id="2147483669" r:id="rId14"/>
    <p:sldLayoutId id="2147483661" r:id="rId15"/>
    <p:sldLayoutId id="2147483652" r:id="rId16"/>
    <p:sldLayoutId id="2147483656" r:id="rId17"/>
    <p:sldLayoutId id="2147483670" r:id="rId18"/>
    <p:sldLayoutId id="2147483671" r:id="rId19"/>
    <p:sldLayoutId id="2147483672" r:id="rId20"/>
    <p:sldLayoutId id="2147483673" r:id="rId21"/>
    <p:sldLayoutId id="2147483657" r:id="rId22"/>
    <p:sldLayoutId id="2147483654" r:id="rId23"/>
    <p:sldLayoutId id="2147483674" r:id="rId24"/>
    <p:sldLayoutId id="2147483677" r:id="rId25"/>
    <p:sldLayoutId id="2147483678" r:id="rId26"/>
    <p:sldLayoutId id="2147483667" r:id="rId27"/>
    <p:sldLayoutId id="2147483679" r:id="rId28"/>
    <p:sldLayoutId id="2147483680" r:id="rId29"/>
    <p:sldLayoutId id="2147483681" r:id="rId30"/>
    <p:sldLayoutId id="2147483655" r:id="rId31"/>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xmlns="" id="{4148EE3D-B18F-4050-A0E4-BB79AF76A4A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08000" y="124442"/>
            <a:ext cx="6573838" cy="6573838"/>
          </a:xfrm>
        </p:spPr>
      </p:pic>
      <p:grpSp>
        <p:nvGrpSpPr>
          <p:cNvPr id="4" name="Grupo 3" descr="Tres esquemas de triángulo que dan énfasis a la imagen">
            <a:extLst>
              <a:ext uri="{FF2B5EF4-FFF2-40B4-BE49-F238E27FC236}">
                <a16:creationId xmlns:a16="http://schemas.microsoft.com/office/drawing/2014/main" xmlns="" id="{2D5C8341-DC6A-4348-90C6-7D96336E23A4}"/>
              </a:ext>
            </a:extLst>
          </p:cNvPr>
          <p:cNvGrpSpPr/>
          <p:nvPr/>
        </p:nvGrpSpPr>
        <p:grpSpPr>
          <a:xfrm>
            <a:off x="2259641" y="2040344"/>
            <a:ext cx="1969659" cy="2593986"/>
            <a:chOff x="2259641" y="2040344"/>
            <a:chExt cx="1969659" cy="2593986"/>
          </a:xfrm>
        </p:grpSpPr>
        <p:sp>
          <p:nvSpPr>
            <p:cNvPr id="21" name="Triángulo isósceles 20" descr="Triángulo decorativo">
              <a:extLst>
                <a:ext uri="{FF2B5EF4-FFF2-40B4-BE49-F238E27FC236}">
                  <a16:creationId xmlns:a16="http://schemas.microsoft.com/office/drawing/2014/main" xmlns="" id="{842A5801-9929-4849-BB70-665479BCAD9F}"/>
                </a:ext>
              </a:extLst>
            </p:cNvPr>
            <p:cNvSpPr/>
            <p:nvPr/>
          </p:nvSpPr>
          <p:spPr>
            <a:xfrm rot="10800000">
              <a:off x="2739123" y="2040344"/>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Triángulo isósceles 21" descr="Triángulo decorativo">
              <a:extLst>
                <a:ext uri="{FF2B5EF4-FFF2-40B4-BE49-F238E27FC236}">
                  <a16:creationId xmlns:a16="http://schemas.microsoft.com/office/drawing/2014/main" xmlns="" id="{C55A5A72-BCE3-43E5-B9EC-133727EDFE71}"/>
                </a:ext>
              </a:extLst>
            </p:cNvPr>
            <p:cNvSpPr/>
            <p:nvPr/>
          </p:nvSpPr>
          <p:spPr>
            <a:xfrm rot="10800000">
              <a:off x="2259641" y="2900399"/>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3" name="Triángulo isósceles 22" descr="Triángulo decorativo">
              <a:extLst>
                <a:ext uri="{FF2B5EF4-FFF2-40B4-BE49-F238E27FC236}">
                  <a16:creationId xmlns:a16="http://schemas.microsoft.com/office/drawing/2014/main" xmlns="" id="{655C0B66-681D-4015-BBF2-03DAF6FB834F}"/>
                </a:ext>
              </a:extLst>
            </p:cNvPr>
            <p:cNvSpPr/>
            <p:nvPr/>
          </p:nvSpPr>
          <p:spPr>
            <a:xfrm>
              <a:off x="3683558" y="4263551"/>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2" name="Título 1">
            <a:extLst>
              <a:ext uri="{FF2B5EF4-FFF2-40B4-BE49-F238E27FC236}">
                <a16:creationId xmlns:a16="http://schemas.microsoft.com/office/drawing/2014/main" xmlns="" id="{385DE16E-1A6B-4502-BE86-BD1EA651BA7B}"/>
              </a:ext>
            </a:extLst>
          </p:cNvPr>
          <p:cNvSpPr>
            <a:spLocks noGrp="1"/>
          </p:cNvSpPr>
          <p:nvPr>
            <p:ph type="ctrTitle"/>
          </p:nvPr>
        </p:nvSpPr>
        <p:spPr>
          <a:xfrm>
            <a:off x="6970847" y="2220303"/>
            <a:ext cx="4964062" cy="747897"/>
          </a:xfrm>
        </p:spPr>
        <p:txBody>
          <a:bodyPr rtlCol="0"/>
          <a:lstStyle/>
          <a:p>
            <a:pPr rtl="0"/>
            <a:r>
              <a:rPr lang="es-ES" sz="5400" dirty="0" err="1" smtClean="0"/>
              <a:t>Verb</a:t>
            </a:r>
            <a:r>
              <a:rPr lang="es-ES" sz="5400" dirty="0" smtClean="0"/>
              <a:t> </a:t>
            </a:r>
            <a:r>
              <a:rPr lang="es-ES" sz="5400" dirty="0" err="1" smtClean="0"/>
              <a:t>patterns</a:t>
            </a:r>
            <a:endParaRPr lang="es-ES" sz="5400" dirty="0"/>
          </a:p>
        </p:txBody>
      </p:sp>
      <p:sp>
        <p:nvSpPr>
          <p:cNvPr id="42" name="Título 1">
            <a:extLst>
              <a:ext uri="{FF2B5EF4-FFF2-40B4-BE49-F238E27FC236}">
                <a16:creationId xmlns:a16="http://schemas.microsoft.com/office/drawing/2014/main" xmlns="" id="{D2A66A00-2AF9-4C25-8355-C424244C6BC4}"/>
              </a:ext>
            </a:extLst>
          </p:cNvPr>
          <p:cNvSpPr txBox="1">
            <a:spLocks/>
          </p:cNvSpPr>
          <p:nvPr/>
        </p:nvSpPr>
        <p:spPr>
          <a:xfrm>
            <a:off x="6864124" y="3069876"/>
            <a:ext cx="5219876" cy="1592744"/>
          </a:xfrm>
          <a:prstGeom prst="rect">
            <a:avLst/>
          </a:prstGeom>
          <a:noFill/>
        </p:spPr>
        <p:txBody>
          <a:bodyPr vert="horz" wrap="square" lIns="0" tIns="0" rIns="0" bIns="0" rtlCol="0" anchor="ctr">
            <a:spAutoFit/>
            <a:scene3d>
              <a:camera prst="perspectiveContrastingLeftFacing" fov="6300000">
                <a:rot lat="20400000" lon="78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lnSpc>
                <a:spcPct val="90000"/>
              </a:lnSpc>
              <a:spcBef>
                <a:spcPct val="0"/>
              </a:spcBef>
              <a:buNone/>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rtl="0"/>
            <a:r>
              <a:rPr lang="es-ES" sz="11500" dirty="0" smtClean="0"/>
              <a:t>PART </a:t>
            </a:r>
            <a:r>
              <a:rPr lang="es-ES" sz="11500" dirty="0" smtClean="0"/>
              <a:t>3</a:t>
            </a:r>
            <a:endParaRPr lang="es-ES" sz="11500" dirty="0"/>
          </a:p>
        </p:txBody>
      </p:sp>
      <p:sp>
        <p:nvSpPr>
          <p:cNvPr id="3" name="Subtítulo 2">
            <a:extLst>
              <a:ext uri="{FF2B5EF4-FFF2-40B4-BE49-F238E27FC236}">
                <a16:creationId xmlns:a16="http://schemas.microsoft.com/office/drawing/2014/main" xmlns="" id="{252320BC-C906-49F3-BFB7-80139C427032}"/>
              </a:ext>
            </a:extLst>
          </p:cNvPr>
          <p:cNvSpPr>
            <a:spLocks noGrp="1"/>
          </p:cNvSpPr>
          <p:nvPr>
            <p:ph type="subTitle" idx="1"/>
          </p:nvPr>
        </p:nvSpPr>
        <p:spPr>
          <a:solidFill>
            <a:schemeClr val="bg1"/>
          </a:solidFill>
        </p:spPr>
        <p:txBody>
          <a:bodyPr rtlCol="0"/>
          <a:lstStyle/>
          <a:p>
            <a:pPr rtl="0"/>
            <a:r>
              <a:rPr lang="es-ES" noProof="1" smtClean="0">
                <a:solidFill>
                  <a:schemeClr val="tx1"/>
                </a:solidFill>
              </a:rPr>
              <a:t>The verb patterns movie is like </a:t>
            </a:r>
            <a:r>
              <a:rPr lang="es-ES" i="1" noProof="1" smtClean="0">
                <a:solidFill>
                  <a:schemeClr val="tx1"/>
                </a:solidFill>
              </a:rPr>
              <a:t>The Fast and The furious saga…</a:t>
            </a:r>
            <a:endParaRPr lang="es-ES" i="1" noProof="1">
              <a:solidFill>
                <a:schemeClr val="tx1"/>
              </a:solidFill>
            </a:endParaRPr>
          </a:p>
        </p:txBody>
      </p:sp>
      <p:pic>
        <p:nvPicPr>
          <p:cNvPr id="28" name="Imagen 27">
            <a:extLst>
              <a:ext uri="{FF2B5EF4-FFF2-40B4-BE49-F238E27FC236}">
                <a16:creationId xmlns:a16="http://schemas.microsoft.com/office/drawing/2014/main" xmlns="" id="{B7F1B2F3-7B0A-4D31-9432-04BB94820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961" y="411363"/>
            <a:ext cx="2133785" cy="1041887"/>
          </a:xfrm>
          <a:prstGeom prst="rect">
            <a:avLst/>
          </a:prstGeom>
        </p:spPr>
      </p:pic>
      <p:sp>
        <p:nvSpPr>
          <p:cNvPr id="5" name="Rectángulo 4"/>
          <p:cNvSpPr/>
          <p:nvPr/>
        </p:nvSpPr>
        <p:spPr>
          <a:xfrm>
            <a:off x="8659888" y="1606915"/>
            <a:ext cx="1285929" cy="338554"/>
          </a:xfrm>
          <a:prstGeom prst="rect">
            <a:avLst/>
          </a:prstGeom>
          <a:noFill/>
        </p:spPr>
        <p:txBody>
          <a:bodyPr wrap="none" lIns="91440" tIns="45720" rIns="91440" bIns="45720">
            <a:spAutoFit/>
          </a:bodyPr>
          <a:lstStyle/>
          <a:p>
            <a:pPr algn="ctr"/>
            <a:r>
              <a:rPr lang="es-ES" sz="1600" b="1" dirty="0" smtClean="0">
                <a:ln w="6600">
                  <a:solidFill>
                    <a:schemeClr val="accent2"/>
                  </a:solidFill>
                  <a:prstDash val="solid"/>
                </a:ln>
                <a:solidFill>
                  <a:srgbClr val="FFFFFF"/>
                </a:solidFill>
                <a:effectLst>
                  <a:outerShdw dist="38100" dir="2700000" algn="tl" rotWithShape="0">
                    <a:schemeClr val="accent2"/>
                  </a:outerShdw>
                </a:effectLst>
              </a:rPr>
              <a:t>PRESENTS</a:t>
            </a:r>
            <a:endParaRPr lang="es-ES" sz="1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ángulo 5"/>
          <p:cNvSpPr/>
          <p:nvPr/>
        </p:nvSpPr>
        <p:spPr>
          <a:xfrm>
            <a:off x="0" y="95414"/>
            <a:ext cx="6681838" cy="6573838"/>
          </a:xfrm>
          <a:prstGeom prst="rect">
            <a:avLst/>
          </a:prstGeom>
          <a:solidFill>
            <a:schemeClr val="accent4">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2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113995" y="2684947"/>
            <a:ext cx="5883341" cy="1323439"/>
          </a:xfrm>
          <a:prstGeom prst="rect">
            <a:avLst/>
          </a:prstGeom>
          <a:noFill/>
        </p:spPr>
        <p:txBody>
          <a:bodyPr wrap="none" lIns="91440" tIns="45720" rIns="91440" bIns="45720">
            <a:spAutoFit/>
          </a:bodyPr>
          <a:lstStyle/>
          <a:p>
            <a:pPr algn="ctr"/>
            <a:r>
              <a:rPr lang="es-ES" sz="40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Gerund</a:t>
            </a:r>
            <a:r>
              <a:rPr lang="es-ES" sz="40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and </a:t>
            </a:r>
            <a:r>
              <a:rPr lang="es-ES" sz="40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infinitives</a:t>
            </a:r>
            <a:endPar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s-ES" sz="40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verb</a:t>
            </a: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s-ES" sz="40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pattern</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aphicFrame>
        <p:nvGraphicFramePr>
          <p:cNvPr id="10" name="Diagrama 9"/>
          <p:cNvGraphicFramePr/>
          <p:nvPr>
            <p:extLst>
              <p:ext uri="{D42A27DB-BD31-4B8C-83A1-F6EECF244321}">
                <p14:modId xmlns:p14="http://schemas.microsoft.com/office/powerpoint/2010/main" val="201423233"/>
              </p:ext>
            </p:extLst>
          </p:nvPr>
        </p:nvGraphicFramePr>
        <p:xfrm>
          <a:off x="1506073" y="2548466"/>
          <a:ext cx="93188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090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7" r="467"/>
          <a:stretch>
            <a:fillRect/>
          </a:stretch>
        </p:blipFill>
        <p:spPr/>
      </p:pic>
      <p:sp>
        <p:nvSpPr>
          <p:cNvPr id="4" name="Subtítulo 3"/>
          <p:cNvSpPr>
            <a:spLocks noGrp="1"/>
          </p:cNvSpPr>
          <p:nvPr>
            <p:ph type="subTitle" idx="1"/>
          </p:nvPr>
        </p:nvSpPr>
        <p:spPr>
          <a:xfrm>
            <a:off x="7035922" y="5786848"/>
            <a:ext cx="4736077" cy="787411"/>
          </a:xfrm>
        </p:spPr>
        <p:txBody>
          <a:bodyPr/>
          <a:lstStyle/>
          <a:p>
            <a:r>
              <a:rPr lang="en-US" dirty="0" smtClean="0"/>
              <a:t>It’s not that hard!</a:t>
            </a:r>
            <a:endParaRPr lang="en-US" dirty="0"/>
          </a:p>
        </p:txBody>
      </p:sp>
      <p:sp>
        <p:nvSpPr>
          <p:cNvPr id="6" name="CuadroTexto 5"/>
          <p:cNvSpPr txBox="1"/>
          <p:nvPr/>
        </p:nvSpPr>
        <p:spPr>
          <a:xfrm>
            <a:off x="6925235" y="591672"/>
            <a:ext cx="4846764"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The </a:t>
            </a:r>
            <a:r>
              <a:rPr lang="en-US" dirty="0">
                <a:latin typeface="Courier New" panose="02070309020205020404" pitchFamily="49" charset="0"/>
                <a:cs typeface="Courier New" panose="02070309020205020404" pitchFamily="49" charset="0"/>
              </a:rPr>
              <a:t>base form of a verb often functions as an infinitive. It is called the bare infinitive because it is used without to. </a:t>
            </a:r>
            <a:endParaRPr lang="en-US"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We </a:t>
            </a:r>
            <a:r>
              <a:rPr lang="en-US" dirty="0">
                <a:latin typeface="Courier New" panose="02070309020205020404" pitchFamily="49" charset="0"/>
                <a:cs typeface="Courier New" panose="02070309020205020404" pitchFamily="49" charset="0"/>
              </a:rPr>
              <a:t>must distinguish it from the to-infinitive, where to is always used in front of the base form of the verb. </a:t>
            </a:r>
            <a:endParaRPr lang="en-US"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The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ing</a:t>
            </a:r>
            <a:r>
              <a:rPr lang="en-US" dirty="0">
                <a:latin typeface="Courier New" panose="02070309020205020404" pitchFamily="49" charset="0"/>
                <a:cs typeface="Courier New" panose="02070309020205020404" pitchFamily="49" charset="0"/>
              </a:rPr>
              <a:t> form of a verb sometimes functions as a gerund (i.e. a kind of noun) and sometimes as a present participle. </a:t>
            </a:r>
            <a:endParaRPr lang="en-US" dirty="0" smtClean="0">
              <a:latin typeface="Courier New" panose="02070309020205020404" pitchFamily="49" charset="0"/>
              <a:cs typeface="Courier New" panose="02070309020205020404" pitchFamily="49" charset="0"/>
            </a:endParaRPr>
          </a:p>
          <a:p>
            <a:pPr marL="285750" indent="-285750">
              <a:buFont typeface="Arial" panose="020B0604020202020204" pitchFamily="34" charset="0"/>
              <a:buChar char="₰"/>
            </a:pPr>
            <a:r>
              <a:rPr lang="en-US" dirty="0" smtClean="0">
                <a:latin typeface="Courier New" panose="02070309020205020404" pitchFamily="49" charset="0"/>
                <a:cs typeface="Courier New" panose="02070309020205020404" pitchFamily="49" charset="0"/>
              </a:rPr>
              <a:t>Many </a:t>
            </a:r>
            <a:r>
              <a:rPr lang="en-US" dirty="0">
                <a:latin typeface="Courier New" panose="02070309020205020404" pitchFamily="49" charset="0"/>
                <a:cs typeface="Courier New" panose="02070309020205020404" pitchFamily="49" charset="0"/>
              </a:rPr>
              <a:t>verbs and adjectives, and some nouns, can be followed by one or other of these forms, and in some cases by more than one form.</a:t>
            </a:r>
          </a:p>
        </p:txBody>
      </p:sp>
      <p:sp>
        <p:nvSpPr>
          <p:cNvPr id="8" name="Marco 7"/>
          <p:cNvSpPr/>
          <p:nvPr/>
        </p:nvSpPr>
        <p:spPr>
          <a:xfrm>
            <a:off x="382779" y="712694"/>
            <a:ext cx="2856866" cy="1896036"/>
          </a:xfrm>
          <a:prstGeom prst="frame">
            <a:avLst>
              <a:gd name="adj1" fmla="val 8446"/>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1" name="Conector curvado 10"/>
          <p:cNvCxnSpPr/>
          <p:nvPr/>
        </p:nvCxnSpPr>
        <p:spPr>
          <a:xfrm flipV="1">
            <a:off x="1667435" y="466317"/>
            <a:ext cx="1664322" cy="1308695"/>
          </a:xfrm>
          <a:prstGeom prst="curvedConnector3">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curvado 18"/>
          <p:cNvCxnSpPr/>
          <p:nvPr/>
        </p:nvCxnSpPr>
        <p:spPr>
          <a:xfrm rot="5400000">
            <a:off x="635660" y="2261008"/>
            <a:ext cx="746669" cy="625203"/>
          </a:xfrm>
          <a:prstGeom prst="curvedConnector3">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534062" y="977358"/>
            <a:ext cx="2554298" cy="1384995"/>
          </a:xfrm>
          <a:prstGeom prst="rect">
            <a:avLst/>
          </a:prstGeom>
          <a:noFill/>
        </p:spPr>
        <p:txBody>
          <a:bodyPr wrap="square" rtlCol="0">
            <a:spAutoFit/>
          </a:bodyPr>
          <a:lstStyle/>
          <a:p>
            <a:pPr algn="ctr"/>
            <a:r>
              <a:rPr lang="en-US" sz="1200" dirty="0" smtClean="0">
                <a:latin typeface="Courier New" panose="02070309020205020404" pitchFamily="49" charset="0"/>
                <a:cs typeface="Courier New" panose="02070309020205020404" pitchFamily="49" charset="0"/>
              </a:rPr>
              <a:t>Yes, it’s hard, but most of the times we can take this as natural as a native when we understand that a </a:t>
            </a:r>
            <a:r>
              <a:rPr lang="en-US" sz="1200" b="1" i="1" dirty="0" smtClean="0">
                <a:solidFill>
                  <a:schemeClr val="accent2">
                    <a:lumMod val="75000"/>
                  </a:schemeClr>
                </a:solidFill>
                <a:latin typeface="Courier New" panose="02070309020205020404" pitchFamily="49" charset="0"/>
                <a:cs typeface="Courier New" panose="02070309020205020404" pitchFamily="49" charset="0"/>
              </a:rPr>
              <a:t>gerund</a:t>
            </a:r>
            <a:r>
              <a:rPr lang="en-US" sz="1200" dirty="0" smtClean="0">
                <a:solidFill>
                  <a:schemeClr val="accent2">
                    <a:lumMod val="75000"/>
                  </a:schemeClr>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not always causes an activity, but an </a:t>
            </a:r>
            <a:r>
              <a:rPr lang="en-US" sz="1200" b="1" i="1" dirty="0" smtClean="0">
                <a:solidFill>
                  <a:schemeClr val="accent2">
                    <a:lumMod val="75000"/>
                  </a:schemeClr>
                </a:solidFill>
                <a:latin typeface="Courier New" panose="02070309020205020404" pitchFamily="49" charset="0"/>
                <a:cs typeface="Courier New" panose="02070309020205020404" pitchFamily="49" charset="0"/>
              </a:rPr>
              <a:t>infinitive</a:t>
            </a:r>
            <a:r>
              <a:rPr lang="en-US" sz="1200" dirty="0" smtClean="0">
                <a:solidFill>
                  <a:schemeClr val="accent2">
                    <a:lumMod val="75000"/>
                  </a:schemeClr>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does.</a:t>
            </a:r>
            <a:endParaRPr lang="en-US" sz="1200" dirty="0">
              <a:latin typeface="Courier New" panose="02070309020205020404" pitchFamily="49" charset="0"/>
              <a:cs typeface="Courier New" panose="02070309020205020404" pitchFamily="49" charset="0"/>
            </a:endParaRPr>
          </a:p>
        </p:txBody>
      </p:sp>
      <p:sp>
        <p:nvSpPr>
          <p:cNvPr id="22" name="CuadroTexto 21"/>
          <p:cNvSpPr txBox="1"/>
          <p:nvPr/>
        </p:nvSpPr>
        <p:spPr>
          <a:xfrm>
            <a:off x="3513242" y="258940"/>
            <a:ext cx="2755900" cy="338554"/>
          </a:xfrm>
          <a:custGeom>
            <a:avLst/>
            <a:gdLst>
              <a:gd name="connsiteX0" fmla="*/ 0 w 2755900"/>
              <a:gd name="connsiteY0" fmla="*/ 0 h 338554"/>
              <a:gd name="connsiteX1" fmla="*/ 2755900 w 2755900"/>
              <a:gd name="connsiteY1" fmla="*/ 0 h 338554"/>
              <a:gd name="connsiteX2" fmla="*/ 2755900 w 2755900"/>
              <a:gd name="connsiteY2" fmla="*/ 338554 h 338554"/>
              <a:gd name="connsiteX3" fmla="*/ 0 w 2755900"/>
              <a:gd name="connsiteY3" fmla="*/ 338554 h 338554"/>
              <a:gd name="connsiteX4" fmla="*/ 0 w 2755900"/>
              <a:gd name="connsiteY4" fmla="*/ 0 h 338554"/>
              <a:gd name="connsiteX0" fmla="*/ 101600 w 2755900"/>
              <a:gd name="connsiteY0" fmla="*/ 0 h 376654"/>
              <a:gd name="connsiteX1" fmla="*/ 2755900 w 2755900"/>
              <a:gd name="connsiteY1" fmla="*/ 38100 h 376654"/>
              <a:gd name="connsiteX2" fmla="*/ 2755900 w 2755900"/>
              <a:gd name="connsiteY2" fmla="*/ 376654 h 376654"/>
              <a:gd name="connsiteX3" fmla="*/ 0 w 2755900"/>
              <a:gd name="connsiteY3" fmla="*/ 376654 h 376654"/>
              <a:gd name="connsiteX4" fmla="*/ 101600 w 2755900"/>
              <a:gd name="connsiteY4" fmla="*/ 0 h 37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00" h="376654">
                <a:moveTo>
                  <a:pt x="101600" y="0"/>
                </a:moveTo>
                <a:lnTo>
                  <a:pt x="2755900" y="38100"/>
                </a:lnTo>
                <a:lnTo>
                  <a:pt x="2755900" y="376654"/>
                </a:lnTo>
                <a:lnTo>
                  <a:pt x="0" y="376654"/>
                </a:lnTo>
                <a:lnTo>
                  <a:pt x="101600" y="0"/>
                </a:lnTo>
                <a:close/>
              </a:path>
            </a:pathLst>
          </a:custGeom>
          <a:noFill/>
          <a:ln cap="rnd">
            <a:solidFill>
              <a:schemeClr val="accent6">
                <a:lumMod val="75000"/>
              </a:schemeClr>
            </a:solidFill>
          </a:ln>
        </p:spPr>
        <p:txBody>
          <a:bodyPr wrap="square" rtlCol="0">
            <a:spAutoFit/>
          </a:bodyPr>
          <a:lstStyle/>
          <a:p>
            <a:r>
              <a:rPr lang="en-US" sz="1600" dirty="0" smtClean="0"/>
              <a:t>   </a:t>
            </a:r>
            <a:r>
              <a:rPr lang="en-US" sz="1200" dirty="0" smtClean="0">
                <a:latin typeface="Courier New" panose="02070309020205020404" pitchFamily="49" charset="0"/>
                <a:cs typeface="Courier New" panose="02070309020205020404" pitchFamily="49" charset="0"/>
              </a:rPr>
              <a:t>They enjoy watching soccer</a:t>
            </a:r>
            <a:endParaRPr lang="en-US" sz="1200" dirty="0">
              <a:latin typeface="Courier New" panose="02070309020205020404" pitchFamily="49" charset="0"/>
              <a:cs typeface="Courier New" panose="02070309020205020404" pitchFamily="49" charset="0"/>
            </a:endParaRPr>
          </a:p>
        </p:txBody>
      </p:sp>
      <p:sp>
        <p:nvSpPr>
          <p:cNvPr id="23" name="CuadroTexto 22"/>
          <p:cNvSpPr txBox="1"/>
          <p:nvPr/>
        </p:nvSpPr>
        <p:spPr>
          <a:xfrm>
            <a:off x="266381" y="3007507"/>
            <a:ext cx="2871663" cy="338554"/>
          </a:xfrm>
          <a:custGeom>
            <a:avLst/>
            <a:gdLst>
              <a:gd name="connsiteX0" fmla="*/ 0 w 2755900"/>
              <a:gd name="connsiteY0" fmla="*/ 0 h 338554"/>
              <a:gd name="connsiteX1" fmla="*/ 2755900 w 2755900"/>
              <a:gd name="connsiteY1" fmla="*/ 0 h 338554"/>
              <a:gd name="connsiteX2" fmla="*/ 2755900 w 2755900"/>
              <a:gd name="connsiteY2" fmla="*/ 338554 h 338554"/>
              <a:gd name="connsiteX3" fmla="*/ 0 w 2755900"/>
              <a:gd name="connsiteY3" fmla="*/ 338554 h 338554"/>
              <a:gd name="connsiteX4" fmla="*/ 0 w 2755900"/>
              <a:gd name="connsiteY4" fmla="*/ 0 h 338554"/>
              <a:gd name="connsiteX0" fmla="*/ 101600 w 2755900"/>
              <a:gd name="connsiteY0" fmla="*/ 0 h 376654"/>
              <a:gd name="connsiteX1" fmla="*/ 2755900 w 2755900"/>
              <a:gd name="connsiteY1" fmla="*/ 38100 h 376654"/>
              <a:gd name="connsiteX2" fmla="*/ 2755900 w 2755900"/>
              <a:gd name="connsiteY2" fmla="*/ 376654 h 376654"/>
              <a:gd name="connsiteX3" fmla="*/ 0 w 2755900"/>
              <a:gd name="connsiteY3" fmla="*/ 376654 h 376654"/>
              <a:gd name="connsiteX4" fmla="*/ 101600 w 2755900"/>
              <a:gd name="connsiteY4" fmla="*/ 0 h 376654"/>
              <a:gd name="connsiteX0" fmla="*/ 0 w 2654300"/>
              <a:gd name="connsiteY0" fmla="*/ 0 h 376654"/>
              <a:gd name="connsiteX1" fmla="*/ 2654300 w 2654300"/>
              <a:gd name="connsiteY1" fmla="*/ 38100 h 376654"/>
              <a:gd name="connsiteX2" fmla="*/ 2654300 w 2654300"/>
              <a:gd name="connsiteY2" fmla="*/ 376654 h 376654"/>
              <a:gd name="connsiteX3" fmla="*/ 12700 w 2654300"/>
              <a:gd name="connsiteY3" fmla="*/ 376654 h 376654"/>
              <a:gd name="connsiteX4" fmla="*/ 0 w 2654300"/>
              <a:gd name="connsiteY4" fmla="*/ 0 h 376654"/>
              <a:gd name="connsiteX0" fmla="*/ 0 w 2654300"/>
              <a:gd name="connsiteY0" fmla="*/ 0 h 376654"/>
              <a:gd name="connsiteX1" fmla="*/ 2184400 w 2654300"/>
              <a:gd name="connsiteY1" fmla="*/ 9842 h 376654"/>
              <a:gd name="connsiteX2" fmla="*/ 2654300 w 2654300"/>
              <a:gd name="connsiteY2" fmla="*/ 376654 h 376654"/>
              <a:gd name="connsiteX3" fmla="*/ 12700 w 2654300"/>
              <a:gd name="connsiteY3" fmla="*/ 376654 h 376654"/>
              <a:gd name="connsiteX4" fmla="*/ 0 w 2654300"/>
              <a:gd name="connsiteY4" fmla="*/ 0 h 376654"/>
              <a:gd name="connsiteX0" fmla="*/ 0 w 2438400"/>
              <a:gd name="connsiteY0" fmla="*/ 0 h 376654"/>
              <a:gd name="connsiteX1" fmla="*/ 2184400 w 2438400"/>
              <a:gd name="connsiteY1" fmla="*/ 9842 h 376654"/>
              <a:gd name="connsiteX2" fmla="*/ 2438400 w 2438400"/>
              <a:gd name="connsiteY2" fmla="*/ 376654 h 376654"/>
              <a:gd name="connsiteX3" fmla="*/ 12700 w 2438400"/>
              <a:gd name="connsiteY3" fmla="*/ 376654 h 376654"/>
              <a:gd name="connsiteX4" fmla="*/ 0 w 2438400"/>
              <a:gd name="connsiteY4" fmla="*/ 0 h 376654"/>
              <a:gd name="connsiteX0" fmla="*/ 50800 w 2425700"/>
              <a:gd name="connsiteY0" fmla="*/ 46675 h 366812"/>
              <a:gd name="connsiteX1" fmla="*/ 2171700 w 2425700"/>
              <a:gd name="connsiteY1" fmla="*/ 0 h 366812"/>
              <a:gd name="connsiteX2" fmla="*/ 2425700 w 2425700"/>
              <a:gd name="connsiteY2" fmla="*/ 366812 h 366812"/>
              <a:gd name="connsiteX3" fmla="*/ 0 w 2425700"/>
              <a:gd name="connsiteY3" fmla="*/ 366812 h 366812"/>
              <a:gd name="connsiteX4" fmla="*/ 50800 w 2425700"/>
              <a:gd name="connsiteY4" fmla="*/ 46675 h 36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700" h="366812">
                <a:moveTo>
                  <a:pt x="50800" y="46675"/>
                </a:moveTo>
                <a:lnTo>
                  <a:pt x="2171700" y="0"/>
                </a:lnTo>
                <a:lnTo>
                  <a:pt x="2425700" y="366812"/>
                </a:lnTo>
                <a:lnTo>
                  <a:pt x="0" y="366812"/>
                </a:lnTo>
                <a:lnTo>
                  <a:pt x="50800" y="46675"/>
                </a:lnTo>
                <a:close/>
              </a:path>
            </a:pathLst>
          </a:custGeom>
          <a:noFill/>
          <a:ln cap="rnd">
            <a:solidFill>
              <a:schemeClr val="accent6">
                <a:lumMod val="75000"/>
              </a:schemeClr>
            </a:solidFill>
          </a:ln>
        </p:spPr>
        <p:txBody>
          <a:bodyPr wrap="square" rtlCol="0">
            <a:spAutoFit/>
          </a:bodyPr>
          <a:lstStyle/>
          <a:p>
            <a:r>
              <a:rPr lang="en-US" sz="1600" dirty="0" smtClean="0"/>
              <a:t>   </a:t>
            </a:r>
            <a:r>
              <a:rPr lang="en-US" sz="1200" dirty="0" smtClean="0">
                <a:latin typeface="Courier New" panose="02070309020205020404" pitchFamily="49" charset="0"/>
                <a:cs typeface="Courier New" panose="02070309020205020404" pitchFamily="49" charset="0"/>
              </a:rPr>
              <a:t>They wanted to play soccer</a:t>
            </a:r>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274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Gerund AND infinitive after certain verbs</a:t>
            </a:r>
            <a:endParaRPr lang="en-US" dirty="0"/>
          </a:p>
        </p:txBody>
      </p:sp>
      <p:sp>
        <p:nvSpPr>
          <p:cNvPr id="3" name="Marcador de contenido 2"/>
          <p:cNvSpPr>
            <a:spLocks noGrp="1"/>
          </p:cNvSpPr>
          <p:nvPr>
            <p:ph idx="1"/>
          </p:nvPr>
        </p:nvSpPr>
        <p:spPr/>
        <p:txBody>
          <a:bodyPr/>
          <a:lstStyle/>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remember buying flowers to my wife every week.</a:t>
            </a:r>
          </a:p>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remembered to buy some flowers for Sara since she was mad.</a:t>
            </a:r>
            <a:endParaRPr lang="en-US" sz="1200" dirty="0">
              <a:latin typeface="Courier New" panose="02070309020205020404" pitchFamily="49" charset="0"/>
              <a:cs typeface="Courier New" panose="02070309020205020404" pitchFamily="49" charset="0"/>
            </a:endParaRPr>
          </a:p>
        </p:txBody>
      </p:sp>
      <p:sp>
        <p:nvSpPr>
          <p:cNvPr id="4" name="Marcador de número de diapositiva 3"/>
          <p:cNvSpPr>
            <a:spLocks noGrp="1"/>
          </p:cNvSpPr>
          <p:nvPr>
            <p:ph type="sldNum" sz="quarter" idx="11"/>
          </p:nvPr>
        </p:nvSpPr>
        <p:spPr/>
        <p:txBody>
          <a:bodyPr/>
          <a:lstStyle/>
          <a:p>
            <a:pPr rtl="0"/>
            <a:fld id="{19B51A1E-902D-48AF-9020-955120F399B6}" type="slidenum">
              <a:rPr lang="es-ES" noProof="0" smtClean="0"/>
              <a:pPr rtl="0"/>
              <a:t>4</a:t>
            </a:fld>
            <a:endParaRPr lang="es-ES" noProof="0" dirty="0"/>
          </a:p>
        </p:txBody>
      </p:sp>
      <p:pic>
        <p:nvPicPr>
          <p:cNvPr id="19" name="Marcador de posición de imagen 1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0250" b="10250"/>
          <a:stretch>
            <a:fillRect/>
          </a:stretch>
        </p:blipFill>
        <p:spPr/>
      </p:pic>
      <p:sp>
        <p:nvSpPr>
          <p:cNvPr id="6" name="Marcador de texto 5"/>
          <p:cNvSpPr>
            <a:spLocks noGrp="1"/>
          </p:cNvSpPr>
          <p:nvPr>
            <p:ph type="body" sz="quarter" idx="13"/>
          </p:nvPr>
        </p:nvSpPr>
        <p:spPr/>
        <p:txBody>
          <a:bodyPr/>
          <a:lstStyle/>
          <a:p>
            <a:r>
              <a:rPr lang="en-US" dirty="0" smtClean="0"/>
              <a:t>Remember</a:t>
            </a:r>
            <a:endParaRPr lang="en-US" dirty="0"/>
          </a:p>
        </p:txBody>
      </p:sp>
      <p:sp>
        <p:nvSpPr>
          <p:cNvPr id="7" name="Marcador de texto 6"/>
          <p:cNvSpPr>
            <a:spLocks noGrp="1"/>
          </p:cNvSpPr>
          <p:nvPr>
            <p:ph type="body" sz="quarter" idx="14"/>
          </p:nvPr>
        </p:nvSpPr>
        <p:spPr/>
        <p:txBody>
          <a:bodyPr/>
          <a:lstStyle/>
          <a:p>
            <a:r>
              <a:rPr lang="en-US" dirty="0" smtClean="0"/>
              <a:t>Try</a:t>
            </a:r>
            <a:endParaRPr lang="en-US" dirty="0"/>
          </a:p>
        </p:txBody>
      </p:sp>
      <p:sp>
        <p:nvSpPr>
          <p:cNvPr id="8" name="Marcador de texto 7"/>
          <p:cNvSpPr>
            <a:spLocks noGrp="1"/>
          </p:cNvSpPr>
          <p:nvPr>
            <p:ph type="body" sz="quarter" idx="15"/>
          </p:nvPr>
        </p:nvSpPr>
        <p:spPr/>
        <p:txBody>
          <a:bodyPr/>
          <a:lstStyle/>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will try calling him more often, so we can have a better relation.</a:t>
            </a:r>
          </a:p>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tried to call him but he never replied.</a:t>
            </a:r>
            <a:endParaRPr lang="en-US" sz="1200" dirty="0">
              <a:latin typeface="Courier New" panose="02070309020205020404" pitchFamily="49" charset="0"/>
              <a:cs typeface="Courier New" panose="02070309020205020404" pitchFamily="49" charset="0"/>
            </a:endParaRPr>
          </a:p>
        </p:txBody>
      </p:sp>
      <p:sp>
        <p:nvSpPr>
          <p:cNvPr id="9" name="Marcador de texto 8"/>
          <p:cNvSpPr>
            <a:spLocks noGrp="1"/>
          </p:cNvSpPr>
          <p:nvPr>
            <p:ph type="body" sz="quarter" idx="16"/>
          </p:nvPr>
        </p:nvSpPr>
        <p:spPr/>
        <p:txBody>
          <a:bodyPr/>
          <a:lstStyle/>
          <a:p>
            <a:r>
              <a:rPr lang="en-US" dirty="0" smtClean="0"/>
              <a:t>Forget</a:t>
            </a:r>
            <a:endParaRPr lang="en-US" dirty="0"/>
          </a:p>
        </p:txBody>
      </p:sp>
      <p:sp>
        <p:nvSpPr>
          <p:cNvPr id="10" name="Marcador de texto 9"/>
          <p:cNvSpPr>
            <a:spLocks noGrp="1"/>
          </p:cNvSpPr>
          <p:nvPr>
            <p:ph type="body" sz="quarter" idx="17"/>
          </p:nvPr>
        </p:nvSpPr>
        <p:spPr/>
        <p:txBody>
          <a:bodyPr/>
          <a:lstStyle/>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had forgotten everything, then I saw his eyes again.</a:t>
            </a:r>
          </a:p>
          <a:p>
            <a:pPr marL="285750" indent="-2857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forgot not to meet him again.</a:t>
            </a:r>
            <a:endParaRPr lang="en-US" sz="1200" dirty="0">
              <a:latin typeface="Courier New" panose="02070309020205020404" pitchFamily="49" charset="0"/>
              <a:cs typeface="Courier New" panose="02070309020205020404" pitchFamily="49" charset="0"/>
            </a:endParaRPr>
          </a:p>
        </p:txBody>
      </p:sp>
      <p:sp>
        <p:nvSpPr>
          <p:cNvPr id="11" name="Marcador de texto 10"/>
          <p:cNvSpPr>
            <a:spLocks noGrp="1"/>
          </p:cNvSpPr>
          <p:nvPr>
            <p:ph type="body" sz="quarter" idx="18"/>
          </p:nvPr>
        </p:nvSpPr>
        <p:spPr/>
        <p:txBody>
          <a:bodyPr/>
          <a:lstStyle/>
          <a:p>
            <a:r>
              <a:rPr lang="en-US" dirty="0" smtClean="0"/>
              <a:t>Stop</a:t>
            </a:r>
            <a:endParaRPr lang="en-US" dirty="0"/>
          </a:p>
        </p:txBody>
      </p:sp>
      <p:sp>
        <p:nvSpPr>
          <p:cNvPr id="12" name="Marcador de texto 11"/>
          <p:cNvSpPr>
            <a:spLocks noGrp="1"/>
          </p:cNvSpPr>
          <p:nvPr>
            <p:ph type="body" sz="quarter" idx="19"/>
          </p:nvPr>
        </p:nvSpPr>
        <p:spPr/>
        <p:txBody>
          <a:bodyPr/>
          <a:lstStyle/>
          <a:p>
            <a:pPr marL="285750" indent="-285750">
              <a:buFont typeface="Courier New" panose="02070309020205020404" pitchFamily="49" charset="0"/>
              <a:buChar char="ℓ"/>
            </a:pPr>
            <a:r>
              <a:rPr lang="en-US" dirty="0" smtClean="0">
                <a:latin typeface="Courier New" panose="02070309020205020404" pitchFamily="49" charset="0"/>
                <a:cs typeface="Courier New" panose="02070309020205020404" pitchFamily="49" charset="0"/>
              </a:rPr>
              <a:t>I stopped calling him.</a:t>
            </a:r>
          </a:p>
          <a:p>
            <a:pPr marL="285750" indent="-285750">
              <a:buFont typeface="Courier New" panose="02070309020205020404" pitchFamily="49" charset="0"/>
              <a:buChar char="ℓ"/>
            </a:pPr>
            <a:r>
              <a:rPr lang="en-US" dirty="0" smtClean="0">
                <a:latin typeface="Courier New" panose="02070309020205020404" pitchFamily="49" charset="0"/>
                <a:cs typeface="Courier New" panose="02070309020205020404" pitchFamily="49" charset="0"/>
              </a:rPr>
              <a:t>I stopped to call him</a:t>
            </a:r>
            <a:endParaRPr lang="en-US" dirty="0">
              <a:latin typeface="Courier New" panose="02070309020205020404" pitchFamily="49" charset="0"/>
              <a:cs typeface="Courier New" panose="02070309020205020404" pitchFamily="49" charset="0"/>
            </a:endParaRPr>
          </a:p>
        </p:txBody>
      </p:sp>
      <p:sp>
        <p:nvSpPr>
          <p:cNvPr id="24" name="Rectángulo 23"/>
          <p:cNvSpPr/>
          <p:nvPr/>
        </p:nvSpPr>
        <p:spPr>
          <a:xfrm>
            <a:off x="121024" y="2502002"/>
            <a:ext cx="11963026" cy="819422"/>
          </a:xfrm>
          <a:prstGeom prst="rect">
            <a:avLst/>
          </a:prstGeom>
          <a:gradFill>
            <a:gsLst>
              <a:gs pos="0">
                <a:schemeClr val="accent2">
                  <a:alpha val="9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arcador de texto 12"/>
          <p:cNvSpPr>
            <a:spLocks noGrp="1"/>
          </p:cNvSpPr>
          <p:nvPr>
            <p:ph type="body" sz="quarter" idx="20"/>
          </p:nvPr>
        </p:nvSpPr>
        <p:spPr/>
        <p:txBody>
          <a:bodyPr/>
          <a:lstStyle/>
          <a:p>
            <a:r>
              <a:rPr lang="en-US" dirty="0" smtClean="0"/>
              <a:t>Regret</a:t>
            </a:r>
            <a:endParaRPr lang="en-US" dirty="0"/>
          </a:p>
        </p:txBody>
      </p:sp>
      <p:sp>
        <p:nvSpPr>
          <p:cNvPr id="14" name="Marcador de texto 13"/>
          <p:cNvSpPr>
            <a:spLocks noGrp="1"/>
          </p:cNvSpPr>
          <p:nvPr>
            <p:ph type="body" sz="quarter" idx="21"/>
          </p:nvPr>
        </p:nvSpPr>
        <p:spPr/>
        <p:txBody>
          <a:bodyPr/>
          <a:lstStyle/>
          <a:p>
            <a:pPr marL="171450" indent="-1714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regret being that rude that time.</a:t>
            </a:r>
          </a:p>
          <a:p>
            <a:pPr marL="171450" indent="-171450">
              <a:buFont typeface="Courier New" panose="02070309020205020404" pitchFamily="49" charset="0"/>
              <a:buChar char="ℓ"/>
            </a:pPr>
            <a:r>
              <a:rPr lang="en-US" sz="1200" dirty="0" smtClean="0">
                <a:latin typeface="Courier New" panose="02070309020205020404" pitchFamily="49" charset="0"/>
                <a:cs typeface="Courier New" panose="02070309020205020404" pitchFamily="49" charset="0"/>
              </a:rPr>
              <a:t>I regret to tell you that I’m done with you</a:t>
            </a:r>
            <a:r>
              <a:rPr lang="en-US" sz="1200" dirty="0">
                <a:latin typeface="Courier New" panose="02070309020205020404" pitchFamily="49" charset="0"/>
                <a:cs typeface="Courier New" panose="02070309020205020404" pitchFamily="49" charset="0"/>
              </a:rPr>
              <a:t>.</a:t>
            </a:r>
            <a:endParaRPr lang="en-US" sz="1200" dirty="0" smtClean="0">
              <a:latin typeface="Courier New" panose="02070309020205020404" pitchFamily="49" charset="0"/>
              <a:cs typeface="Courier New" panose="02070309020205020404" pitchFamily="49" charset="0"/>
            </a:endParaRPr>
          </a:p>
        </p:txBody>
      </p:sp>
      <p:pic>
        <p:nvPicPr>
          <p:cNvPr id="20" name="Marcador de posición de imagen 19"/>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a:stretch>
            <a:fillRect/>
          </a:stretch>
        </p:blipFill>
        <p:spPr/>
      </p:pic>
      <p:pic>
        <p:nvPicPr>
          <p:cNvPr id="21" name="Marcador de posición de imagen 20"/>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8876" r="8876"/>
          <a:stretch>
            <a:fillRect/>
          </a:stretch>
        </p:blipFill>
        <p:spPr>
          <a:xfrm>
            <a:off x="5789610" y="2502002"/>
            <a:ext cx="621792" cy="621792"/>
          </a:xfrm>
        </p:spPr>
      </p:pic>
      <p:pic>
        <p:nvPicPr>
          <p:cNvPr id="22" name="Marcador de posición de imagen 21"/>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t="2698" b="2698"/>
          <a:stretch>
            <a:fillRect/>
          </a:stretch>
        </p:blipFill>
        <p:spPr/>
      </p:pic>
      <p:pic>
        <p:nvPicPr>
          <p:cNvPr id="23" name="Marcador de posición de imagen 22"/>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t="24762" b="24762"/>
          <a:stretch>
            <a:fillRect/>
          </a:stretch>
        </p:blipFill>
        <p:spPr/>
      </p:pic>
      <p:pic>
        <p:nvPicPr>
          <p:cNvPr id="25" name="Imagen 24">
            <a:extLst>
              <a:ext uri="{FF2B5EF4-FFF2-40B4-BE49-F238E27FC236}">
                <a16:creationId xmlns:a16="http://schemas.microsoft.com/office/drawing/2014/main" xmlns="" id="{B7F1B2F3-7B0A-4D31-9432-04BB948208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6824" y="6052651"/>
            <a:ext cx="1649355" cy="805349"/>
          </a:xfrm>
          <a:prstGeom prst="rect">
            <a:avLst/>
          </a:prstGeom>
        </p:spPr>
      </p:pic>
    </p:spTree>
    <p:extLst>
      <p:ext uri="{BB962C8B-B14F-4D97-AF65-F5344CB8AC3E}">
        <p14:creationId xmlns:p14="http://schemas.microsoft.com/office/powerpoint/2010/main" val="307404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p:txBody>
          <a:bodyPr/>
          <a:lstStyle/>
          <a:p>
            <a:pPr rtl="0"/>
            <a:fld id="{19B51A1E-902D-48AF-9020-955120F399B6}" type="slidenum">
              <a:rPr lang="es-ES" noProof="0" smtClean="0"/>
              <a:pPr rtl="0"/>
              <a:t>5</a:t>
            </a:fld>
            <a:endParaRPr lang="es-ES" noProof="0" dirty="0"/>
          </a:p>
        </p:txBody>
      </p:sp>
      <p:sp>
        <p:nvSpPr>
          <p:cNvPr id="3" name="Título 2"/>
          <p:cNvSpPr>
            <a:spLocks noGrp="1"/>
          </p:cNvSpPr>
          <p:nvPr>
            <p:ph type="title"/>
          </p:nvPr>
        </p:nvSpPr>
        <p:spPr>
          <a:xfrm>
            <a:off x="348417" y="1680882"/>
            <a:ext cx="11340000" cy="2595282"/>
          </a:xfrm>
        </p:spPr>
        <p:txBody>
          <a:bodyPr/>
          <a:lstStyle/>
          <a:p>
            <a:pPr algn="just"/>
            <a:r>
              <a:rPr lang="en-US" dirty="0">
                <a:latin typeface="Courier New" panose="02070309020205020404" pitchFamily="49" charset="0"/>
                <a:cs typeface="Courier New" panose="02070309020205020404" pitchFamily="49" charset="0"/>
              </a:rPr>
              <a:t>With a concordance, attention is focused on the interaction between the student and the text, rather than on the input from the teacher. In this situation the learner takes on an investigative role and is able to explore and discover rules and meanings within their own cognitive framework.</a:t>
            </a:r>
          </a:p>
        </p:txBody>
      </p:sp>
      <p:pic>
        <p:nvPicPr>
          <p:cNvPr id="4" name="Imagen 3">
            <a:extLst>
              <a:ext uri="{FF2B5EF4-FFF2-40B4-BE49-F238E27FC236}">
                <a16:creationId xmlns:a16="http://schemas.microsoft.com/office/drawing/2014/main" xmlns="" id="{B7F1B2F3-7B0A-4D31-9432-04BB94820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824" y="6052651"/>
            <a:ext cx="1649355" cy="805349"/>
          </a:xfrm>
          <a:prstGeom prst="rect">
            <a:avLst/>
          </a:prstGeom>
        </p:spPr>
      </p:pic>
    </p:spTree>
    <p:extLst>
      <p:ext uri="{BB962C8B-B14F-4D97-AF65-F5344CB8AC3E}">
        <p14:creationId xmlns:p14="http://schemas.microsoft.com/office/powerpoint/2010/main" val="225434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B7F1B2F3-7B0A-4D31-9432-04BB94820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333" y="1533011"/>
            <a:ext cx="2133785" cy="1041887"/>
          </a:xfrm>
          <a:prstGeom prst="rect">
            <a:avLst/>
          </a:prstGeom>
        </p:spPr>
      </p:pic>
      <p:sp>
        <p:nvSpPr>
          <p:cNvPr id="2" name="Título 1">
            <a:extLst>
              <a:ext uri="{FF2B5EF4-FFF2-40B4-BE49-F238E27FC236}">
                <a16:creationId xmlns:a16="http://schemas.microsoft.com/office/drawing/2014/main" xmlns="" id="{BC1057AE-0AF2-460B-87EA-245C9F23E2F4}"/>
              </a:ext>
            </a:extLst>
          </p:cNvPr>
          <p:cNvSpPr>
            <a:spLocks noGrp="1"/>
          </p:cNvSpPr>
          <p:nvPr>
            <p:ph type="ctrTitle"/>
          </p:nvPr>
        </p:nvSpPr>
        <p:spPr>
          <a:xfrm>
            <a:off x="3155583" y="3034276"/>
            <a:ext cx="5189515" cy="789447"/>
          </a:xfrm>
        </p:spPr>
        <p:txBody>
          <a:bodyPr rtlCol="0"/>
          <a:lstStyle/>
          <a:p>
            <a:pPr rtl="0"/>
            <a:r>
              <a:rPr lang="es-ES" sz="5600" dirty="0" smtClean="0"/>
              <a:t>IT WILL CONTINUE…</a:t>
            </a:r>
            <a:endParaRPr lang="es-ES" sz="5600" dirty="0"/>
          </a:p>
        </p:txBody>
      </p:sp>
      <p:sp>
        <p:nvSpPr>
          <p:cNvPr id="3" name="Subtítulo 2">
            <a:extLst>
              <a:ext uri="{FF2B5EF4-FFF2-40B4-BE49-F238E27FC236}">
                <a16:creationId xmlns:a16="http://schemas.microsoft.com/office/drawing/2014/main" xmlns="" id="{523E445A-D5B8-4CF2-B11A-31FDD8C81DB5}"/>
              </a:ext>
            </a:extLst>
          </p:cNvPr>
          <p:cNvSpPr>
            <a:spLocks noGrp="1"/>
          </p:cNvSpPr>
          <p:nvPr>
            <p:ph type="subTitle" idx="1"/>
          </p:nvPr>
        </p:nvSpPr>
        <p:spPr/>
        <p:txBody>
          <a:bodyPr rtlCol="0"/>
          <a:lstStyle/>
          <a:p>
            <a:pPr rtl="0"/>
            <a:r>
              <a:rPr lang="es-ES" noProof="1" smtClean="0"/>
              <a:t>Ruth Arango</a:t>
            </a:r>
            <a:endParaRPr lang="es-ES" noProof="1"/>
          </a:p>
        </p:txBody>
      </p:sp>
      <p:sp>
        <p:nvSpPr>
          <p:cNvPr id="4" name="Marcador de texto 3">
            <a:extLst>
              <a:ext uri="{FF2B5EF4-FFF2-40B4-BE49-F238E27FC236}">
                <a16:creationId xmlns:a16="http://schemas.microsoft.com/office/drawing/2014/main" xmlns="" id="{333810A3-3B10-4419-A362-ACA57277AC4F}"/>
              </a:ext>
            </a:extLst>
          </p:cNvPr>
          <p:cNvSpPr>
            <a:spLocks noGrp="1"/>
          </p:cNvSpPr>
          <p:nvPr>
            <p:ph type="body" sz="quarter" idx="10"/>
          </p:nvPr>
        </p:nvSpPr>
        <p:spPr/>
        <p:txBody>
          <a:bodyPr rtlCol="0"/>
          <a:lstStyle/>
          <a:p>
            <a:pPr rtl="0"/>
            <a:r>
              <a:rPr lang="es-ES" noProof="1" smtClean="0"/>
              <a:t>87 14 14 02 41</a:t>
            </a:r>
            <a:endParaRPr lang="es-ES" noProof="1"/>
          </a:p>
        </p:txBody>
      </p:sp>
      <p:sp>
        <p:nvSpPr>
          <p:cNvPr id="5" name="Marcador de texto 4">
            <a:extLst>
              <a:ext uri="{FF2B5EF4-FFF2-40B4-BE49-F238E27FC236}">
                <a16:creationId xmlns:a16="http://schemas.microsoft.com/office/drawing/2014/main" xmlns="" id="{72CC4A97-0106-4FEB-8173-8ACB3CE40AB4}"/>
              </a:ext>
            </a:extLst>
          </p:cNvPr>
          <p:cNvSpPr>
            <a:spLocks noGrp="1"/>
          </p:cNvSpPr>
          <p:nvPr>
            <p:ph type="body" sz="quarter" idx="11"/>
          </p:nvPr>
        </p:nvSpPr>
        <p:spPr/>
        <p:txBody>
          <a:bodyPr rtlCol="0"/>
          <a:lstStyle/>
          <a:p>
            <a:pPr rtl="0"/>
            <a:r>
              <a:rPr lang="es-ES" noProof="1" smtClean="0"/>
              <a:t>amimir@nostoy.com</a:t>
            </a:r>
            <a:endParaRPr lang="es-ES" noProof="1"/>
          </a:p>
        </p:txBody>
      </p:sp>
      <p:sp>
        <p:nvSpPr>
          <p:cNvPr id="10" name="Marcador de texto 9">
            <a:extLst>
              <a:ext uri="{FF2B5EF4-FFF2-40B4-BE49-F238E27FC236}">
                <a16:creationId xmlns:a16="http://schemas.microsoft.com/office/drawing/2014/main" xmlns="" id="{D65AF48E-C2EF-4E92-A430-4CD4AFE673CD}"/>
              </a:ext>
            </a:extLst>
          </p:cNvPr>
          <p:cNvSpPr>
            <a:spLocks noGrp="1"/>
          </p:cNvSpPr>
          <p:nvPr>
            <p:ph type="body" sz="quarter" idx="12"/>
          </p:nvPr>
        </p:nvSpPr>
        <p:spPr/>
        <p:txBody>
          <a:bodyPr rtlCol="0"/>
          <a:lstStyle/>
          <a:p>
            <a:pPr rtl="0"/>
            <a:r>
              <a:rPr lang="es-ES" dirty="0" smtClean="0"/>
              <a:t>Rutharango.mex.tl</a:t>
            </a:r>
            <a:endParaRPr lang="es-ES" dirty="0"/>
          </a:p>
        </p:txBody>
      </p:sp>
    </p:spTree>
    <p:extLst>
      <p:ext uri="{BB962C8B-B14F-4D97-AF65-F5344CB8AC3E}">
        <p14:creationId xmlns:p14="http://schemas.microsoft.com/office/powerpoint/2010/main" val="305438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ustom 126">
      <a:dk1>
        <a:sysClr val="windowText" lastClr="000000"/>
      </a:dk1>
      <a:lt1>
        <a:srgbClr val="FFFFFF"/>
      </a:lt1>
      <a:dk2>
        <a:srgbClr val="3F3F3F"/>
      </a:dk2>
      <a:lt2>
        <a:srgbClr val="F2F2F2"/>
      </a:lt2>
      <a:accent1>
        <a:srgbClr val="BADEDA"/>
      </a:accent1>
      <a:accent2>
        <a:srgbClr val="BC95C2"/>
      </a:accent2>
      <a:accent3>
        <a:srgbClr val="96AADC"/>
      </a:accent3>
      <a:accent4>
        <a:srgbClr val="FFAFAE"/>
      </a:accent4>
      <a:accent5>
        <a:srgbClr val="FFCDA3"/>
      </a:accent5>
      <a:accent6>
        <a:srgbClr val="BADEDA"/>
      </a:accent6>
      <a:hlink>
        <a:srgbClr val="BC95C2"/>
      </a:hlink>
      <a:folHlink>
        <a:srgbClr val="BC95C2"/>
      </a:folHlink>
    </a:clrScheme>
    <a:fontScheme name="Custom 144">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2"/>
            </a:gs>
            <a:gs pos="100000">
              <a:schemeClr val="accent4"/>
            </a:gs>
          </a:gsLst>
          <a:lin ang="54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330_TF11505402" id="{F34CF2C1-2BD1-438C-8C6F-B75A410EEF33}" vid="{0D12371E-FC37-497A-A485-0781BD71BD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46744C9-72E8-4CA6-A877-06C449A0FA25}">
  <ds:schemaRefs>
    <ds:schemaRef ds:uri="http://schemas.microsoft.com/sharepoint/v3/contenttype/forms"/>
  </ds:schemaRefs>
</ds:datastoreItem>
</file>

<file path=customXml/itemProps2.xml><?xml version="1.0" encoding="utf-8"?>
<ds:datastoreItem xmlns:ds="http://schemas.openxmlformats.org/officeDocument/2006/customXml" ds:itemID="{FBAE7A2E-3428-4DA0-9D29-A80DBF20E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11F49-45CD-49BA-9047-D3F459D10243}">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fb0879af-3eba-417a-a55a-ffe6dcd6ca77"/>
    <ds:schemaRef ds:uri="http://schemas.openxmlformats.org/package/2006/metadata/core-properties"/>
    <ds:schemaRef ds:uri="http://schemas.microsoft.com/office/infopath/2007/PartnerControls"/>
    <ds:schemaRef ds:uri="6dc4bcd6-49db-4c07-9060-8acfc67cef9f"/>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Presentación de discurso retro</Template>
  <TotalTime>0</TotalTime>
  <Words>391</Words>
  <Application>Microsoft Office PowerPoint</Application>
  <PresentationFormat>Panorámica</PresentationFormat>
  <Paragraphs>43</Paragraphs>
  <Slides>6</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vt:i4>
      </vt:variant>
    </vt:vector>
  </HeadingPairs>
  <TitlesOfParts>
    <vt:vector size="14" baseType="lpstr">
      <vt:lpstr>Arial</vt:lpstr>
      <vt:lpstr>Calibri</vt:lpstr>
      <vt:lpstr>Century Gothic</vt:lpstr>
      <vt:lpstr>Courier New</vt:lpstr>
      <vt:lpstr>Tahoma</vt:lpstr>
      <vt:lpstr>Times New Roman</vt:lpstr>
      <vt:lpstr>Tw Cen MT</vt:lpstr>
      <vt:lpstr>Tema de Office</vt:lpstr>
      <vt:lpstr>Verb patterns</vt:lpstr>
      <vt:lpstr>Presentación de PowerPoint</vt:lpstr>
      <vt:lpstr>Presentación de PowerPoint</vt:lpstr>
      <vt:lpstr>Gerund AND infinitive after certain verbs</vt:lpstr>
      <vt:lpstr>With a concordance, attention is focused on the interaction between the student and the text, rather than on the input from the teacher. In this situation the learner takes on an investigative role and is able to explore and discover rules and meanings within their own cognitive framework.</vt:lpstr>
      <vt:lpstr>IT WILL CONTINUE…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2020-04-27T05:44:51Z</dcterms:created>
  <dcterms:modified xsi:type="dcterms:W3CDTF">2020-05-04T07:48:14Z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