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3"/>
  </p:sldMasterIdLst>
  <p:notesMasterIdLst>
    <p:notesMasterId r:id="rId10"/>
  </p:notesMasterIdLst>
  <p:handoutMasterIdLst>
    <p:handoutMasterId r:id="rId11"/>
  </p:handoutMasterIdLst>
  <p:sldIdLst>
    <p:sldId id="282" r:id="rId4"/>
    <p:sldId id="281" r:id="rId5"/>
    <p:sldId id="283" r:id="rId6"/>
    <p:sldId id="284" r:id="rId7"/>
    <p:sldId id="297" r:id="rId8"/>
    <p:sldId id="296" r:id="rId9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6E25E649-3F16-4E02-A733-19D2CDBF48F0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31" autoAdjust="0"/>
  </p:normalViewPr>
  <p:slideViewPr>
    <p:cSldViewPr snapToGrid="0">
      <p:cViewPr>
        <p:scale>
          <a:sx n="66" d="100"/>
          <a:sy n="66" d="100"/>
        </p:scale>
        <p:origin x="774" y="2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01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D0067-FE0C-40A0-9A1A-7124F7C42CC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6A412F-27C7-4FF5-B532-6FDC9EBC4565}">
      <dgm:prSet phldrT="[Texto]"/>
      <dgm:spPr/>
      <dgm:t>
        <a:bodyPr/>
        <a:lstStyle/>
        <a:p>
          <a:r>
            <a:rPr lang="en-US" dirty="0" smtClean="0"/>
            <a:t>Put food in mouth, chew it and swallow it, such as </a:t>
          </a:r>
          <a:r>
            <a:rPr lang="en-US" i="1" dirty="0" smtClean="0"/>
            <a:t>eat apple </a:t>
          </a:r>
          <a:r>
            <a:rPr lang="en-US" dirty="0" smtClean="0"/>
            <a:t>and </a:t>
          </a:r>
          <a:r>
            <a:rPr lang="en-US" i="1" dirty="0" smtClean="0"/>
            <a:t>eat hot dog.</a:t>
          </a:r>
          <a:endParaRPr lang="en-US" i="1" dirty="0"/>
        </a:p>
      </dgm:t>
    </dgm:pt>
    <dgm:pt modelId="{202581C2-F99E-437F-B6C6-C8F741BDE6CD}" type="parTrans" cxnId="{4F42C150-FD16-4326-8507-6A719100F835}">
      <dgm:prSet/>
      <dgm:spPr/>
      <dgm:t>
        <a:bodyPr/>
        <a:lstStyle/>
        <a:p>
          <a:endParaRPr lang="en-US"/>
        </a:p>
      </dgm:t>
    </dgm:pt>
    <dgm:pt modelId="{3BE961A2-2F19-4CA7-8FF3-774680A4A207}" type="sibTrans" cxnId="{4F42C150-FD16-4326-8507-6A719100F835}">
      <dgm:prSet/>
      <dgm:spPr/>
      <dgm:t>
        <a:bodyPr/>
        <a:lstStyle/>
        <a:p>
          <a:endParaRPr lang="en-US"/>
        </a:p>
      </dgm:t>
    </dgm:pt>
    <dgm:pt modelId="{666A678C-41E1-4CB9-A9D1-897583BA2FF4}">
      <dgm:prSet phldrT="[Texto]"/>
      <dgm:spPr/>
      <dgm:t>
        <a:bodyPr/>
        <a:lstStyle/>
        <a:p>
          <a:r>
            <a:rPr lang="en-US" dirty="0" smtClean="0"/>
            <a:t>Have a meal, such as </a:t>
          </a:r>
          <a:r>
            <a:rPr lang="en-US" i="1" dirty="0" smtClean="0"/>
            <a:t>eat breakfast</a:t>
          </a:r>
          <a:r>
            <a:rPr lang="en-US" dirty="0" smtClean="0"/>
            <a:t>, </a:t>
          </a:r>
          <a:r>
            <a:rPr lang="en-US" i="1" dirty="0" smtClean="0"/>
            <a:t>eat lunch </a:t>
          </a:r>
          <a:r>
            <a:rPr lang="en-US" dirty="0" smtClean="0"/>
            <a:t>and </a:t>
          </a:r>
          <a:r>
            <a:rPr lang="en-US" i="1" dirty="0" smtClean="0"/>
            <a:t>eat dinner</a:t>
          </a:r>
          <a:r>
            <a:rPr lang="en-US" dirty="0" smtClean="0"/>
            <a:t>.</a:t>
          </a:r>
          <a:endParaRPr lang="en-US" dirty="0"/>
        </a:p>
      </dgm:t>
    </dgm:pt>
    <dgm:pt modelId="{D44FD8F6-3FD0-4F3C-B61E-5D0560EEFE01}" type="parTrans" cxnId="{B48C988E-0907-4175-B833-68280DB5C449}">
      <dgm:prSet/>
      <dgm:spPr/>
      <dgm:t>
        <a:bodyPr/>
        <a:lstStyle/>
        <a:p>
          <a:endParaRPr lang="en-US"/>
        </a:p>
      </dgm:t>
    </dgm:pt>
    <dgm:pt modelId="{1837A1D4-34A6-438F-8518-E9DAB2CA7556}" type="sibTrans" cxnId="{B48C988E-0907-4175-B833-68280DB5C449}">
      <dgm:prSet/>
      <dgm:spPr/>
      <dgm:t>
        <a:bodyPr/>
        <a:lstStyle/>
        <a:p>
          <a:endParaRPr lang="en-US"/>
        </a:p>
      </dgm:t>
    </dgm:pt>
    <dgm:pt modelId="{BF90707A-0B18-480D-AAFE-E1D1DCE206FA}">
      <dgm:prSet phldrT="[Texto]"/>
      <dgm:spPr/>
      <dgm:t>
        <a:bodyPr/>
        <a:lstStyle/>
        <a:p>
          <a:r>
            <a:rPr lang="en-US" dirty="0" smtClean="0"/>
            <a:t>Idioms, such as </a:t>
          </a:r>
          <a:r>
            <a:rPr lang="en-US" i="1" dirty="0" smtClean="0"/>
            <a:t>eat a humble pie</a:t>
          </a:r>
          <a:r>
            <a:rPr lang="en-US" dirty="0" smtClean="0"/>
            <a:t>, which means admitting that you are wrong.</a:t>
          </a:r>
          <a:endParaRPr lang="en-US" dirty="0"/>
        </a:p>
      </dgm:t>
    </dgm:pt>
    <dgm:pt modelId="{20ABA8B1-03E6-4E6D-9F43-B6B0B23E2B8D}" type="parTrans" cxnId="{986D4C85-B68F-4B37-B456-75B227CD52F8}">
      <dgm:prSet/>
      <dgm:spPr/>
      <dgm:t>
        <a:bodyPr/>
        <a:lstStyle/>
        <a:p>
          <a:endParaRPr lang="en-US"/>
        </a:p>
      </dgm:t>
    </dgm:pt>
    <dgm:pt modelId="{5A9954C4-2C12-4DF1-87DF-EDDB957ED866}" type="sibTrans" cxnId="{986D4C85-B68F-4B37-B456-75B227CD52F8}">
      <dgm:prSet/>
      <dgm:spPr/>
      <dgm:t>
        <a:bodyPr/>
        <a:lstStyle/>
        <a:p>
          <a:endParaRPr lang="en-US"/>
        </a:p>
      </dgm:t>
    </dgm:pt>
    <dgm:pt modelId="{D9788645-A145-442F-B9BD-C9C631991198}" type="pres">
      <dgm:prSet presAssocID="{E67D0067-FE0C-40A0-9A1A-7124F7C42CCF}" presName="Name0" presStyleCnt="0">
        <dgm:presLayoutVars>
          <dgm:chMax val="7"/>
          <dgm:chPref val="7"/>
          <dgm:dir/>
        </dgm:presLayoutVars>
      </dgm:prSet>
      <dgm:spPr/>
    </dgm:pt>
    <dgm:pt modelId="{1E883020-0543-4AA4-8B1F-4485B4CF2E71}" type="pres">
      <dgm:prSet presAssocID="{E67D0067-FE0C-40A0-9A1A-7124F7C42CCF}" presName="Name1" presStyleCnt="0"/>
      <dgm:spPr/>
    </dgm:pt>
    <dgm:pt modelId="{E42F1DE6-74E5-47D5-9C7F-B73EA1888ED6}" type="pres">
      <dgm:prSet presAssocID="{E67D0067-FE0C-40A0-9A1A-7124F7C42CCF}" presName="cycle" presStyleCnt="0"/>
      <dgm:spPr/>
    </dgm:pt>
    <dgm:pt modelId="{4F33A818-AD82-4E41-BBAD-397478FF2395}" type="pres">
      <dgm:prSet presAssocID="{E67D0067-FE0C-40A0-9A1A-7124F7C42CCF}" presName="srcNode" presStyleLbl="node1" presStyleIdx="0" presStyleCnt="3"/>
      <dgm:spPr/>
    </dgm:pt>
    <dgm:pt modelId="{3D291BBB-7356-412C-A426-14F430AE320B}" type="pres">
      <dgm:prSet presAssocID="{E67D0067-FE0C-40A0-9A1A-7124F7C42CCF}" presName="conn" presStyleLbl="parChTrans1D2" presStyleIdx="0" presStyleCnt="1"/>
      <dgm:spPr/>
    </dgm:pt>
    <dgm:pt modelId="{1151698D-8318-4827-838D-9C31EF4D6DBA}" type="pres">
      <dgm:prSet presAssocID="{E67D0067-FE0C-40A0-9A1A-7124F7C42CCF}" presName="extraNode" presStyleLbl="node1" presStyleIdx="0" presStyleCnt="3"/>
      <dgm:spPr/>
    </dgm:pt>
    <dgm:pt modelId="{1F315F48-40A6-4B18-8559-48DB068D457F}" type="pres">
      <dgm:prSet presAssocID="{E67D0067-FE0C-40A0-9A1A-7124F7C42CCF}" presName="dstNode" presStyleLbl="node1" presStyleIdx="0" presStyleCnt="3"/>
      <dgm:spPr/>
    </dgm:pt>
    <dgm:pt modelId="{C57C5E74-A5A5-40A9-AB9C-87C4D50511C5}" type="pres">
      <dgm:prSet presAssocID="{8E6A412F-27C7-4FF5-B532-6FDC9EBC4565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50054-D800-4F98-968B-42562998CAF3}" type="pres">
      <dgm:prSet presAssocID="{8E6A412F-27C7-4FF5-B532-6FDC9EBC4565}" presName="accent_1" presStyleCnt="0"/>
      <dgm:spPr/>
    </dgm:pt>
    <dgm:pt modelId="{416C96B1-700C-4C2F-ADCA-59A23E94801C}" type="pres">
      <dgm:prSet presAssocID="{8E6A412F-27C7-4FF5-B532-6FDC9EBC4565}" presName="accentRepeatNode" presStyleLbl="solidFgAcc1" presStyleIdx="0" presStyleCnt="3"/>
      <dgm:spPr/>
    </dgm:pt>
    <dgm:pt modelId="{A0F12461-659E-4402-A592-98C8C8CFF83B}" type="pres">
      <dgm:prSet presAssocID="{666A678C-41E1-4CB9-A9D1-897583BA2FF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9DCAE1-F04E-4727-A267-E592F64E88EE}" type="pres">
      <dgm:prSet presAssocID="{666A678C-41E1-4CB9-A9D1-897583BA2FF4}" presName="accent_2" presStyleCnt="0"/>
      <dgm:spPr/>
    </dgm:pt>
    <dgm:pt modelId="{4856B001-6072-4D3C-921F-828F49A14A63}" type="pres">
      <dgm:prSet presAssocID="{666A678C-41E1-4CB9-A9D1-897583BA2FF4}" presName="accentRepeatNode" presStyleLbl="solidFgAcc1" presStyleIdx="1" presStyleCnt="3"/>
      <dgm:spPr/>
    </dgm:pt>
    <dgm:pt modelId="{F0BBC0DD-9456-4CEA-B0B7-EB5289E2CF63}" type="pres">
      <dgm:prSet presAssocID="{BF90707A-0B18-480D-AAFE-E1D1DCE206F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F8995-A2EC-4799-9D07-DFCA7181FCED}" type="pres">
      <dgm:prSet presAssocID="{BF90707A-0B18-480D-AAFE-E1D1DCE206FA}" presName="accent_3" presStyleCnt="0"/>
      <dgm:spPr/>
    </dgm:pt>
    <dgm:pt modelId="{92850931-E165-4718-B375-7A3B3B981036}" type="pres">
      <dgm:prSet presAssocID="{BF90707A-0B18-480D-AAFE-E1D1DCE206FA}" presName="accentRepeatNode" presStyleLbl="solidFgAcc1" presStyleIdx="2" presStyleCnt="3"/>
      <dgm:spPr/>
    </dgm:pt>
  </dgm:ptLst>
  <dgm:cxnLst>
    <dgm:cxn modelId="{4F42C150-FD16-4326-8507-6A719100F835}" srcId="{E67D0067-FE0C-40A0-9A1A-7124F7C42CCF}" destId="{8E6A412F-27C7-4FF5-B532-6FDC9EBC4565}" srcOrd="0" destOrd="0" parTransId="{202581C2-F99E-437F-B6C6-C8F741BDE6CD}" sibTransId="{3BE961A2-2F19-4CA7-8FF3-774680A4A207}"/>
    <dgm:cxn modelId="{33EAF947-2987-41CE-AF76-58D2B6A2862B}" type="presOf" srcId="{666A678C-41E1-4CB9-A9D1-897583BA2FF4}" destId="{A0F12461-659E-4402-A592-98C8C8CFF83B}" srcOrd="0" destOrd="0" presId="urn:microsoft.com/office/officeart/2008/layout/VerticalCurvedList"/>
    <dgm:cxn modelId="{3018D657-9AA5-429C-9409-6EB4D8AAEAAC}" type="presOf" srcId="{8E6A412F-27C7-4FF5-B532-6FDC9EBC4565}" destId="{C57C5E74-A5A5-40A9-AB9C-87C4D50511C5}" srcOrd="0" destOrd="0" presId="urn:microsoft.com/office/officeart/2008/layout/VerticalCurvedList"/>
    <dgm:cxn modelId="{986D4C85-B68F-4B37-B456-75B227CD52F8}" srcId="{E67D0067-FE0C-40A0-9A1A-7124F7C42CCF}" destId="{BF90707A-0B18-480D-AAFE-E1D1DCE206FA}" srcOrd="2" destOrd="0" parTransId="{20ABA8B1-03E6-4E6D-9F43-B6B0B23E2B8D}" sibTransId="{5A9954C4-2C12-4DF1-87DF-EDDB957ED866}"/>
    <dgm:cxn modelId="{B48C988E-0907-4175-B833-68280DB5C449}" srcId="{E67D0067-FE0C-40A0-9A1A-7124F7C42CCF}" destId="{666A678C-41E1-4CB9-A9D1-897583BA2FF4}" srcOrd="1" destOrd="0" parTransId="{D44FD8F6-3FD0-4F3C-B61E-5D0560EEFE01}" sibTransId="{1837A1D4-34A6-438F-8518-E9DAB2CA7556}"/>
    <dgm:cxn modelId="{F723E257-C719-4A73-8C59-2F14C98A9F39}" type="presOf" srcId="{BF90707A-0B18-480D-AAFE-E1D1DCE206FA}" destId="{F0BBC0DD-9456-4CEA-B0B7-EB5289E2CF63}" srcOrd="0" destOrd="0" presId="urn:microsoft.com/office/officeart/2008/layout/VerticalCurvedList"/>
    <dgm:cxn modelId="{45CC414A-6473-4C77-BCCB-4EFB0A20D62B}" type="presOf" srcId="{E67D0067-FE0C-40A0-9A1A-7124F7C42CCF}" destId="{D9788645-A145-442F-B9BD-C9C631991198}" srcOrd="0" destOrd="0" presId="urn:microsoft.com/office/officeart/2008/layout/VerticalCurvedList"/>
    <dgm:cxn modelId="{323B4F65-44B4-4734-8254-80AFBEEB3D87}" type="presOf" srcId="{3BE961A2-2F19-4CA7-8FF3-774680A4A207}" destId="{3D291BBB-7356-412C-A426-14F430AE320B}" srcOrd="0" destOrd="0" presId="urn:microsoft.com/office/officeart/2008/layout/VerticalCurvedList"/>
    <dgm:cxn modelId="{10616E4A-248E-404F-A2F9-2EF7FAE711A5}" type="presParOf" srcId="{D9788645-A145-442F-B9BD-C9C631991198}" destId="{1E883020-0543-4AA4-8B1F-4485B4CF2E71}" srcOrd="0" destOrd="0" presId="urn:microsoft.com/office/officeart/2008/layout/VerticalCurvedList"/>
    <dgm:cxn modelId="{D9A1BCAA-2E93-4CBD-9DC9-724DBCA3FCCB}" type="presParOf" srcId="{1E883020-0543-4AA4-8B1F-4485B4CF2E71}" destId="{E42F1DE6-74E5-47D5-9C7F-B73EA1888ED6}" srcOrd="0" destOrd="0" presId="urn:microsoft.com/office/officeart/2008/layout/VerticalCurvedList"/>
    <dgm:cxn modelId="{ECA9F7AB-3E17-4BB0-9245-810F74745523}" type="presParOf" srcId="{E42F1DE6-74E5-47D5-9C7F-B73EA1888ED6}" destId="{4F33A818-AD82-4E41-BBAD-397478FF2395}" srcOrd="0" destOrd="0" presId="urn:microsoft.com/office/officeart/2008/layout/VerticalCurvedList"/>
    <dgm:cxn modelId="{6E0BBF34-49D6-4681-AAD0-3CF0D3D52040}" type="presParOf" srcId="{E42F1DE6-74E5-47D5-9C7F-B73EA1888ED6}" destId="{3D291BBB-7356-412C-A426-14F430AE320B}" srcOrd="1" destOrd="0" presId="urn:microsoft.com/office/officeart/2008/layout/VerticalCurvedList"/>
    <dgm:cxn modelId="{2B73D500-EBB6-4748-A30E-CEFF9DA85372}" type="presParOf" srcId="{E42F1DE6-74E5-47D5-9C7F-B73EA1888ED6}" destId="{1151698D-8318-4827-838D-9C31EF4D6DBA}" srcOrd="2" destOrd="0" presId="urn:microsoft.com/office/officeart/2008/layout/VerticalCurvedList"/>
    <dgm:cxn modelId="{5228A874-97DD-4C22-9E9A-B74EC0507575}" type="presParOf" srcId="{E42F1DE6-74E5-47D5-9C7F-B73EA1888ED6}" destId="{1F315F48-40A6-4B18-8559-48DB068D457F}" srcOrd="3" destOrd="0" presId="urn:microsoft.com/office/officeart/2008/layout/VerticalCurvedList"/>
    <dgm:cxn modelId="{7EBE1C8F-38BA-4E45-B98C-075AF5D53761}" type="presParOf" srcId="{1E883020-0543-4AA4-8B1F-4485B4CF2E71}" destId="{C57C5E74-A5A5-40A9-AB9C-87C4D50511C5}" srcOrd="1" destOrd="0" presId="urn:microsoft.com/office/officeart/2008/layout/VerticalCurvedList"/>
    <dgm:cxn modelId="{5C9FE028-F541-4AF6-970E-824271BAA792}" type="presParOf" srcId="{1E883020-0543-4AA4-8B1F-4485B4CF2E71}" destId="{36F50054-D800-4F98-968B-42562998CAF3}" srcOrd="2" destOrd="0" presId="urn:microsoft.com/office/officeart/2008/layout/VerticalCurvedList"/>
    <dgm:cxn modelId="{38C0E306-D049-4D75-ABFF-F8A23EBC3357}" type="presParOf" srcId="{36F50054-D800-4F98-968B-42562998CAF3}" destId="{416C96B1-700C-4C2F-ADCA-59A23E94801C}" srcOrd="0" destOrd="0" presId="urn:microsoft.com/office/officeart/2008/layout/VerticalCurvedList"/>
    <dgm:cxn modelId="{E21D7B7D-CEC4-423D-86FA-D80C7BBC2E36}" type="presParOf" srcId="{1E883020-0543-4AA4-8B1F-4485B4CF2E71}" destId="{A0F12461-659E-4402-A592-98C8C8CFF83B}" srcOrd="3" destOrd="0" presId="urn:microsoft.com/office/officeart/2008/layout/VerticalCurvedList"/>
    <dgm:cxn modelId="{9BE5D7C8-E4BF-4E39-A1C1-0BE09E96B04B}" type="presParOf" srcId="{1E883020-0543-4AA4-8B1F-4485B4CF2E71}" destId="{009DCAE1-F04E-4727-A267-E592F64E88EE}" srcOrd="4" destOrd="0" presId="urn:microsoft.com/office/officeart/2008/layout/VerticalCurvedList"/>
    <dgm:cxn modelId="{C9F80F48-71DD-4927-9960-328C6F942766}" type="presParOf" srcId="{009DCAE1-F04E-4727-A267-E592F64E88EE}" destId="{4856B001-6072-4D3C-921F-828F49A14A63}" srcOrd="0" destOrd="0" presId="urn:microsoft.com/office/officeart/2008/layout/VerticalCurvedList"/>
    <dgm:cxn modelId="{5654773C-5704-41D3-B1A9-4B8F48AF0F8A}" type="presParOf" srcId="{1E883020-0543-4AA4-8B1F-4485B4CF2E71}" destId="{F0BBC0DD-9456-4CEA-B0B7-EB5289E2CF63}" srcOrd="5" destOrd="0" presId="urn:microsoft.com/office/officeart/2008/layout/VerticalCurvedList"/>
    <dgm:cxn modelId="{F512E9A1-DC3C-449F-AE5B-CEC25385AA07}" type="presParOf" srcId="{1E883020-0543-4AA4-8B1F-4485B4CF2E71}" destId="{404F8995-A2EC-4799-9D07-DFCA7181FCED}" srcOrd="6" destOrd="0" presId="urn:microsoft.com/office/officeart/2008/layout/VerticalCurvedList"/>
    <dgm:cxn modelId="{1BB01611-1A08-4984-B10E-A7BFCDAAE00C}" type="presParOf" srcId="{404F8995-A2EC-4799-9D07-DFCA7181FCED}" destId="{92850931-E165-4718-B375-7A3B3B98103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6879B9-1960-466F-A64A-B43E63184B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73BDC9-ECA5-4260-9C11-E70861DEAF02}">
      <dgm:prSet phldrT="[Texto]"/>
      <dgm:spPr/>
      <dgm:t>
        <a:bodyPr/>
        <a:lstStyle/>
        <a:p>
          <a:r>
            <a:rPr lang="en-US" dirty="0" smtClean="0"/>
            <a:t>Idiom principle</a:t>
          </a:r>
          <a:endParaRPr lang="en-US" dirty="0"/>
        </a:p>
      </dgm:t>
    </dgm:pt>
    <dgm:pt modelId="{DDC79DD1-BE82-463A-BF10-4632516E4777}" type="parTrans" cxnId="{0C394640-308C-4EA6-900A-DD878EC0D3FE}">
      <dgm:prSet/>
      <dgm:spPr/>
      <dgm:t>
        <a:bodyPr/>
        <a:lstStyle/>
        <a:p>
          <a:endParaRPr lang="en-US"/>
        </a:p>
      </dgm:t>
    </dgm:pt>
    <dgm:pt modelId="{5A608FF7-C00E-4CF1-B54E-38C2D9D6CA26}" type="sibTrans" cxnId="{0C394640-308C-4EA6-900A-DD878EC0D3FE}">
      <dgm:prSet/>
      <dgm:spPr/>
      <dgm:t>
        <a:bodyPr/>
        <a:lstStyle/>
        <a:p>
          <a:endParaRPr lang="en-US"/>
        </a:p>
      </dgm:t>
    </dgm:pt>
    <dgm:pt modelId="{755DC1B9-418A-44A7-9D66-F5978B0544B5}">
      <dgm:prSet phldrT="[Texto]"/>
      <dgm:spPr/>
      <dgm:t>
        <a:bodyPr/>
        <a:lstStyle/>
        <a:p>
          <a:r>
            <a:rPr lang="en-US" dirty="0" smtClean="0"/>
            <a:t>According to the idiom principle, some verb phrases have specific meanings unrelated to the object’s concept.</a:t>
          </a:r>
          <a:endParaRPr lang="en-US" dirty="0"/>
        </a:p>
      </dgm:t>
    </dgm:pt>
    <dgm:pt modelId="{B63054BD-EA6A-4C96-A976-344068917175}" type="parTrans" cxnId="{CE2A3852-736A-4C82-A07A-FD9BDBE0AB09}">
      <dgm:prSet/>
      <dgm:spPr/>
      <dgm:t>
        <a:bodyPr/>
        <a:lstStyle/>
        <a:p>
          <a:endParaRPr lang="en-US"/>
        </a:p>
      </dgm:t>
    </dgm:pt>
    <dgm:pt modelId="{7DCAE71F-C42A-4382-8EF5-16D8FF74984F}" type="sibTrans" cxnId="{CE2A3852-736A-4C82-A07A-FD9BDBE0AB09}">
      <dgm:prSet/>
      <dgm:spPr/>
      <dgm:t>
        <a:bodyPr/>
        <a:lstStyle/>
        <a:p>
          <a:endParaRPr lang="en-US"/>
        </a:p>
      </dgm:t>
    </dgm:pt>
    <dgm:pt modelId="{2D565D8A-2205-45C9-834E-21D674181A34}">
      <dgm:prSet phldrT="[Texto]"/>
      <dgm:spPr/>
      <dgm:t>
        <a:bodyPr/>
        <a:lstStyle/>
        <a:p>
          <a:r>
            <a:rPr lang="en-US" dirty="0" smtClean="0"/>
            <a:t>Conceptualized patterns</a:t>
          </a:r>
          <a:endParaRPr lang="en-US" dirty="0"/>
        </a:p>
      </dgm:t>
    </dgm:pt>
    <dgm:pt modelId="{B05CEAC5-C3A5-4638-8C3B-DECA363159A3}" type="parTrans" cxnId="{C0EB98D2-7F57-4ABF-8113-127CD4DEB774}">
      <dgm:prSet/>
      <dgm:spPr/>
      <dgm:t>
        <a:bodyPr/>
        <a:lstStyle/>
        <a:p>
          <a:endParaRPr lang="en-US"/>
        </a:p>
      </dgm:t>
    </dgm:pt>
    <dgm:pt modelId="{2862997A-AAA5-4F6B-9F8F-A7E43BEC1577}" type="sibTrans" cxnId="{C0EB98D2-7F57-4ABF-8113-127CD4DEB774}">
      <dgm:prSet/>
      <dgm:spPr/>
      <dgm:t>
        <a:bodyPr/>
        <a:lstStyle/>
        <a:p>
          <a:endParaRPr lang="en-US"/>
        </a:p>
      </dgm:t>
    </dgm:pt>
    <dgm:pt modelId="{484AA498-406F-4C63-940B-47BD3D657D96}">
      <dgm:prSet phldrT="[Texto]"/>
      <dgm:spPr/>
      <dgm:t>
        <a:bodyPr/>
        <a:lstStyle/>
        <a:p>
          <a:r>
            <a:rPr lang="en-US" dirty="0" smtClean="0"/>
            <a:t>According to open-choice principle, a verb can collocate with any objects. Objects have certain concepts, which can be used for semantic representation and sense disambiguation. </a:t>
          </a:r>
          <a:endParaRPr lang="en-US" dirty="0"/>
        </a:p>
      </dgm:t>
    </dgm:pt>
    <dgm:pt modelId="{BAE5DC0A-429A-4257-962F-58CF9BF01466}" type="parTrans" cxnId="{760C0D61-4890-4048-B964-CA6EC3BD46AA}">
      <dgm:prSet/>
      <dgm:spPr/>
      <dgm:t>
        <a:bodyPr/>
        <a:lstStyle/>
        <a:p>
          <a:endParaRPr lang="en-US"/>
        </a:p>
      </dgm:t>
    </dgm:pt>
    <dgm:pt modelId="{93CC9312-FA24-47CA-A856-8865DEA7962C}" type="sibTrans" cxnId="{760C0D61-4890-4048-B964-CA6EC3BD46AA}">
      <dgm:prSet/>
      <dgm:spPr/>
      <dgm:t>
        <a:bodyPr/>
        <a:lstStyle/>
        <a:p>
          <a:endParaRPr lang="en-US"/>
        </a:p>
      </dgm:t>
    </dgm:pt>
    <dgm:pt modelId="{9F09F8C0-C75E-49F7-AFBD-857C914A2DDB}" type="pres">
      <dgm:prSet presAssocID="{D76879B9-1960-466F-A64A-B43E63184B53}" presName="linear" presStyleCnt="0">
        <dgm:presLayoutVars>
          <dgm:animLvl val="lvl"/>
          <dgm:resizeHandles val="exact"/>
        </dgm:presLayoutVars>
      </dgm:prSet>
      <dgm:spPr/>
    </dgm:pt>
    <dgm:pt modelId="{91EB24CF-EA5D-48FF-8FE1-060DD5253CA1}" type="pres">
      <dgm:prSet presAssocID="{9473BDC9-ECA5-4260-9C11-E70861DEAF02}" presName="parentText" presStyleLbl="node1" presStyleIdx="0" presStyleCnt="2" custLinFactNeighborX="928" custLinFactNeighborY="-1926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4B31AA-9921-4247-8583-2A7C654BD274}" type="pres">
      <dgm:prSet presAssocID="{9473BDC9-ECA5-4260-9C11-E70861DEAF0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AA30D0-7B89-4DD2-8F99-CC5F588C96FF}" type="pres">
      <dgm:prSet presAssocID="{2D565D8A-2205-45C9-834E-21D674181A3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D5E7A-ABC3-4985-83E9-ED87A1221AA2}" type="pres">
      <dgm:prSet presAssocID="{2D565D8A-2205-45C9-834E-21D674181A3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EB98D2-7F57-4ABF-8113-127CD4DEB774}" srcId="{D76879B9-1960-466F-A64A-B43E63184B53}" destId="{2D565D8A-2205-45C9-834E-21D674181A34}" srcOrd="1" destOrd="0" parTransId="{B05CEAC5-C3A5-4638-8C3B-DECA363159A3}" sibTransId="{2862997A-AAA5-4F6B-9F8F-A7E43BEC1577}"/>
    <dgm:cxn modelId="{9B7F59B2-4D36-4B67-85C1-BF05865EEE3C}" type="presOf" srcId="{755DC1B9-418A-44A7-9D66-F5978B0544B5}" destId="{594B31AA-9921-4247-8583-2A7C654BD274}" srcOrd="0" destOrd="0" presId="urn:microsoft.com/office/officeart/2005/8/layout/vList2"/>
    <dgm:cxn modelId="{3A486203-411B-45AA-941D-C60F055177DB}" type="presOf" srcId="{D76879B9-1960-466F-A64A-B43E63184B53}" destId="{9F09F8C0-C75E-49F7-AFBD-857C914A2DDB}" srcOrd="0" destOrd="0" presId="urn:microsoft.com/office/officeart/2005/8/layout/vList2"/>
    <dgm:cxn modelId="{87AAFBE7-F6B4-42E6-AF7C-C18D89EAA10F}" type="presOf" srcId="{2D565D8A-2205-45C9-834E-21D674181A34}" destId="{3EAA30D0-7B89-4DD2-8F99-CC5F588C96FF}" srcOrd="0" destOrd="0" presId="urn:microsoft.com/office/officeart/2005/8/layout/vList2"/>
    <dgm:cxn modelId="{CE2A3852-736A-4C82-A07A-FD9BDBE0AB09}" srcId="{9473BDC9-ECA5-4260-9C11-E70861DEAF02}" destId="{755DC1B9-418A-44A7-9D66-F5978B0544B5}" srcOrd="0" destOrd="0" parTransId="{B63054BD-EA6A-4C96-A976-344068917175}" sibTransId="{7DCAE71F-C42A-4382-8EF5-16D8FF74984F}"/>
    <dgm:cxn modelId="{75DDA90C-2581-4D78-BF6C-33A1340AF437}" type="presOf" srcId="{9473BDC9-ECA5-4260-9C11-E70861DEAF02}" destId="{91EB24CF-EA5D-48FF-8FE1-060DD5253CA1}" srcOrd="0" destOrd="0" presId="urn:microsoft.com/office/officeart/2005/8/layout/vList2"/>
    <dgm:cxn modelId="{CB37973D-52D0-4E9E-8AF5-767AF4D01562}" type="presOf" srcId="{484AA498-406F-4C63-940B-47BD3D657D96}" destId="{E6DD5E7A-ABC3-4985-83E9-ED87A1221AA2}" srcOrd="0" destOrd="0" presId="urn:microsoft.com/office/officeart/2005/8/layout/vList2"/>
    <dgm:cxn modelId="{0C394640-308C-4EA6-900A-DD878EC0D3FE}" srcId="{D76879B9-1960-466F-A64A-B43E63184B53}" destId="{9473BDC9-ECA5-4260-9C11-E70861DEAF02}" srcOrd="0" destOrd="0" parTransId="{DDC79DD1-BE82-463A-BF10-4632516E4777}" sibTransId="{5A608FF7-C00E-4CF1-B54E-38C2D9D6CA26}"/>
    <dgm:cxn modelId="{760C0D61-4890-4048-B964-CA6EC3BD46AA}" srcId="{2D565D8A-2205-45C9-834E-21D674181A34}" destId="{484AA498-406F-4C63-940B-47BD3D657D96}" srcOrd="0" destOrd="0" parTransId="{BAE5DC0A-429A-4257-962F-58CF9BF01466}" sibTransId="{93CC9312-FA24-47CA-A856-8865DEA7962C}"/>
    <dgm:cxn modelId="{A607113C-B989-4648-85C6-281CEF2C5BE2}" type="presParOf" srcId="{9F09F8C0-C75E-49F7-AFBD-857C914A2DDB}" destId="{91EB24CF-EA5D-48FF-8FE1-060DD5253CA1}" srcOrd="0" destOrd="0" presId="urn:microsoft.com/office/officeart/2005/8/layout/vList2"/>
    <dgm:cxn modelId="{0A797DB8-EF58-48EC-BD5D-C2DCF0FB1C64}" type="presParOf" srcId="{9F09F8C0-C75E-49F7-AFBD-857C914A2DDB}" destId="{594B31AA-9921-4247-8583-2A7C654BD274}" srcOrd="1" destOrd="0" presId="urn:microsoft.com/office/officeart/2005/8/layout/vList2"/>
    <dgm:cxn modelId="{1494017F-B933-48DE-9934-F1F3B9B873D1}" type="presParOf" srcId="{9F09F8C0-C75E-49F7-AFBD-857C914A2DDB}" destId="{3EAA30D0-7B89-4DD2-8F99-CC5F588C96FF}" srcOrd="2" destOrd="0" presId="urn:microsoft.com/office/officeart/2005/8/layout/vList2"/>
    <dgm:cxn modelId="{77A12C04-4407-4E38-A97D-121CEB44122D}" type="presParOf" srcId="{9F09F8C0-C75E-49F7-AFBD-857C914A2DDB}" destId="{E6DD5E7A-ABC3-4985-83E9-ED87A1221AA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91BBB-7356-412C-A426-14F430AE320B}">
      <dsp:nvSpPr>
        <dsp:cNvPr id="0" name=""/>
        <dsp:cNvSpPr/>
      </dsp:nvSpPr>
      <dsp:spPr>
        <a:xfrm>
          <a:off x="-3283471" y="-505121"/>
          <a:ext cx="3915603" cy="3915603"/>
        </a:xfrm>
        <a:prstGeom prst="blockArc">
          <a:avLst>
            <a:gd name="adj1" fmla="val 18900000"/>
            <a:gd name="adj2" fmla="val 2700000"/>
            <a:gd name="adj3" fmla="val 55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C5E74-A5A5-40A9-AB9C-87C4D50511C5}">
      <dsp:nvSpPr>
        <dsp:cNvPr id="0" name=""/>
        <dsp:cNvSpPr/>
      </dsp:nvSpPr>
      <dsp:spPr>
        <a:xfrm>
          <a:off x="406470" y="290536"/>
          <a:ext cx="3831004" cy="5810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22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Put food in mouth, chew it and swallow it, such as </a:t>
          </a:r>
          <a:r>
            <a:rPr lang="en-US" sz="1600" i="1" kern="1200" dirty="0" smtClean="0"/>
            <a:t>eat apple </a:t>
          </a:r>
          <a:r>
            <a:rPr lang="en-US" sz="1600" kern="1200" dirty="0" smtClean="0"/>
            <a:t>and </a:t>
          </a:r>
          <a:r>
            <a:rPr lang="en-US" sz="1600" i="1" kern="1200" dirty="0" smtClean="0"/>
            <a:t>eat hot dog.</a:t>
          </a:r>
          <a:endParaRPr lang="en-US" sz="1600" i="1" kern="1200" dirty="0"/>
        </a:p>
      </dsp:txBody>
      <dsp:txXfrm>
        <a:off x="406470" y="290536"/>
        <a:ext cx="3831004" cy="581072"/>
      </dsp:txXfrm>
    </dsp:sp>
    <dsp:sp modelId="{416C96B1-700C-4C2F-ADCA-59A23E94801C}">
      <dsp:nvSpPr>
        <dsp:cNvPr id="0" name=""/>
        <dsp:cNvSpPr/>
      </dsp:nvSpPr>
      <dsp:spPr>
        <a:xfrm>
          <a:off x="43300" y="217902"/>
          <a:ext cx="726340" cy="72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F12461-659E-4402-A592-98C8C8CFF83B}">
      <dsp:nvSpPr>
        <dsp:cNvPr id="0" name=""/>
        <dsp:cNvSpPr/>
      </dsp:nvSpPr>
      <dsp:spPr>
        <a:xfrm>
          <a:off x="617690" y="1162144"/>
          <a:ext cx="3619784" cy="5810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22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Have a meal, such as </a:t>
          </a:r>
          <a:r>
            <a:rPr lang="en-US" sz="1600" i="1" kern="1200" dirty="0" smtClean="0"/>
            <a:t>eat breakfast</a:t>
          </a:r>
          <a:r>
            <a:rPr lang="en-US" sz="1600" kern="1200" dirty="0" smtClean="0"/>
            <a:t>, </a:t>
          </a:r>
          <a:r>
            <a:rPr lang="en-US" sz="1600" i="1" kern="1200" dirty="0" smtClean="0"/>
            <a:t>eat lunch </a:t>
          </a:r>
          <a:r>
            <a:rPr lang="en-US" sz="1600" kern="1200" dirty="0" smtClean="0"/>
            <a:t>and </a:t>
          </a:r>
          <a:r>
            <a:rPr lang="en-US" sz="1600" i="1" kern="1200" dirty="0" smtClean="0"/>
            <a:t>eat dinner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617690" y="1162144"/>
        <a:ext cx="3619784" cy="581072"/>
      </dsp:txXfrm>
    </dsp:sp>
    <dsp:sp modelId="{4856B001-6072-4D3C-921F-828F49A14A63}">
      <dsp:nvSpPr>
        <dsp:cNvPr id="0" name=""/>
        <dsp:cNvSpPr/>
      </dsp:nvSpPr>
      <dsp:spPr>
        <a:xfrm>
          <a:off x="254520" y="1089510"/>
          <a:ext cx="726340" cy="72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BBC0DD-9456-4CEA-B0B7-EB5289E2CF63}">
      <dsp:nvSpPr>
        <dsp:cNvPr id="0" name=""/>
        <dsp:cNvSpPr/>
      </dsp:nvSpPr>
      <dsp:spPr>
        <a:xfrm>
          <a:off x="406470" y="2033752"/>
          <a:ext cx="3831004" cy="5810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22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Idioms, such as </a:t>
          </a:r>
          <a:r>
            <a:rPr lang="en-US" sz="1600" i="1" kern="1200" dirty="0" smtClean="0"/>
            <a:t>eat a humble pie</a:t>
          </a:r>
          <a:r>
            <a:rPr lang="en-US" sz="1600" kern="1200" dirty="0" smtClean="0"/>
            <a:t>, which means admitting that you are wrong.</a:t>
          </a:r>
          <a:endParaRPr lang="en-US" sz="1600" kern="1200" dirty="0"/>
        </a:p>
      </dsp:txBody>
      <dsp:txXfrm>
        <a:off x="406470" y="2033752"/>
        <a:ext cx="3831004" cy="581072"/>
      </dsp:txXfrm>
    </dsp:sp>
    <dsp:sp modelId="{92850931-E165-4718-B375-7A3B3B981036}">
      <dsp:nvSpPr>
        <dsp:cNvPr id="0" name=""/>
        <dsp:cNvSpPr/>
      </dsp:nvSpPr>
      <dsp:spPr>
        <a:xfrm>
          <a:off x="43300" y="1961118"/>
          <a:ext cx="726340" cy="72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4CF-EA5D-48FF-8FE1-060DD5253CA1}">
      <dsp:nvSpPr>
        <dsp:cNvPr id="0" name=""/>
        <dsp:cNvSpPr/>
      </dsp:nvSpPr>
      <dsp:spPr>
        <a:xfrm>
          <a:off x="0" y="0"/>
          <a:ext cx="4403392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Idiom principle</a:t>
          </a:r>
          <a:endParaRPr lang="en-US" sz="2000" kern="1200" dirty="0"/>
        </a:p>
      </dsp:txBody>
      <dsp:txXfrm>
        <a:off x="23417" y="23417"/>
        <a:ext cx="4356558" cy="432866"/>
      </dsp:txXfrm>
    </dsp:sp>
    <dsp:sp modelId="{594B31AA-9921-4247-8583-2A7C654BD274}">
      <dsp:nvSpPr>
        <dsp:cNvPr id="0" name=""/>
        <dsp:cNvSpPr/>
      </dsp:nvSpPr>
      <dsp:spPr>
        <a:xfrm>
          <a:off x="0" y="512819"/>
          <a:ext cx="4403392" cy="72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808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According to the idiom principle, some verb phrases have specific meanings unrelated to the object’s concept.</a:t>
          </a:r>
          <a:endParaRPr lang="en-US" sz="1600" kern="1200" dirty="0"/>
        </a:p>
      </dsp:txBody>
      <dsp:txXfrm>
        <a:off x="0" y="512819"/>
        <a:ext cx="4403392" cy="724500"/>
      </dsp:txXfrm>
    </dsp:sp>
    <dsp:sp modelId="{3EAA30D0-7B89-4DD2-8F99-CC5F588C96FF}">
      <dsp:nvSpPr>
        <dsp:cNvPr id="0" name=""/>
        <dsp:cNvSpPr/>
      </dsp:nvSpPr>
      <dsp:spPr>
        <a:xfrm>
          <a:off x="0" y="1237320"/>
          <a:ext cx="4403392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Conceptualized patterns</a:t>
          </a:r>
          <a:endParaRPr lang="en-US" sz="2000" kern="1200" dirty="0"/>
        </a:p>
      </dsp:txBody>
      <dsp:txXfrm>
        <a:off x="23417" y="1260737"/>
        <a:ext cx="4356558" cy="432866"/>
      </dsp:txXfrm>
    </dsp:sp>
    <dsp:sp modelId="{E6DD5E7A-ABC3-4985-83E9-ED87A1221AA2}">
      <dsp:nvSpPr>
        <dsp:cNvPr id="0" name=""/>
        <dsp:cNvSpPr/>
      </dsp:nvSpPr>
      <dsp:spPr>
        <a:xfrm>
          <a:off x="0" y="1717020"/>
          <a:ext cx="4403392" cy="952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808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According to open-choice principle, a verb can collocate with any objects. Objects have certain concepts, which can be used for semantic representation and sense disambiguation. </a:t>
          </a:r>
          <a:endParaRPr lang="en-US" sz="1600" kern="1200" dirty="0"/>
        </a:p>
      </dsp:txBody>
      <dsp:txXfrm>
        <a:off x="0" y="1717020"/>
        <a:ext cx="4403392" cy="952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xmlns="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46D571C-0F37-4D89-BD6D-C66E268328C2}" type="datetime1">
              <a:rPr lang="es-ES" smtClean="0"/>
              <a:t>19/04/2020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xmlns="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37B0917-6D49-4525-A5F0-095AC65124A3}" type="datetime1">
              <a:rPr lang="es-ES" noProof="0" smtClean="0"/>
              <a:t>19/04/2020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530193B-564F-4854-8A52-728F3FB19C8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es-ES" noProof="0" smtClean="0"/>
              <a:t>1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20511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es-ES" noProof="0" smtClean="0"/>
              <a:t>2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378285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es-ES" noProof="0" smtClean="0"/>
              <a:t>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038112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es-ES" noProof="0" smtClean="0"/>
              <a:t>4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62306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es-ES" noProof="0" smtClean="0"/>
              <a:t>5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13118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es-ES" noProof="0" smtClean="0"/>
              <a:t>6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31182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editar el título de la página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xmlns="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A47F3D0-41FC-4430-9F9E-1F78A18D65F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xmlns="" id="{2ED798F6-1F12-46CE-9AFD-CC66555A191D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agradecimi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DD31C544-1372-4B34-8149-B6058B8CC577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7B2598CA-3443-4098-80E7-1F16DC9A13CC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" name="Marcador de posición de imagen 11">
            <a:extLst>
              <a:ext uri="{FF2B5EF4-FFF2-40B4-BE49-F238E27FC236}">
                <a16:creationId xmlns:a16="http://schemas.microsoft.com/office/drawing/2014/main" xmlns="" id="{BE421EAA-68E8-4AED-BA2F-01A6AC6685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-ES" noProof="0"/>
              <a:t>Inserte o arrastre y coloque una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834640"/>
            <a:ext cx="4459766" cy="2720356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es-ES" noProof="0"/>
              <a:t>Gracias</a:t>
            </a:r>
          </a:p>
        </p:txBody>
      </p:sp>
      <p:sp>
        <p:nvSpPr>
          <p:cNvPr id="7" name="Marcador de texto 5">
            <a:extLst>
              <a:ext uri="{FF2B5EF4-FFF2-40B4-BE49-F238E27FC236}">
                <a16:creationId xmlns:a16="http://schemas.microsoft.com/office/drawing/2014/main" xmlns="" id="{D907C852-B0E0-4C2E-88CE-B54360596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34849" y="3859066"/>
            <a:ext cx="3521514" cy="288000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Nombre completo</a:t>
            </a:r>
          </a:p>
        </p:txBody>
      </p:sp>
      <p:sp>
        <p:nvSpPr>
          <p:cNvPr id="8" name="Marcador de texto 6">
            <a:extLst>
              <a:ext uri="{FF2B5EF4-FFF2-40B4-BE49-F238E27FC236}">
                <a16:creationId xmlns:a16="http://schemas.microsoft.com/office/drawing/2014/main" xmlns="" id="{D84C0BEF-F601-4B10-8AEE-4859FE996B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34849" y="4220189"/>
            <a:ext cx="3521514" cy="288000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Número de teléfono</a:t>
            </a:r>
          </a:p>
        </p:txBody>
      </p:sp>
      <p:sp>
        <p:nvSpPr>
          <p:cNvPr id="9" name="Marcador de texto 7">
            <a:extLst>
              <a:ext uri="{FF2B5EF4-FFF2-40B4-BE49-F238E27FC236}">
                <a16:creationId xmlns:a16="http://schemas.microsoft.com/office/drawing/2014/main" xmlns="" id="{83A6EF9B-EF2F-4949-9CC4-C16BF8DC85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34849" y="4581312"/>
            <a:ext cx="3521514" cy="288000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Identificador de red social o correo electrónico</a:t>
            </a:r>
          </a:p>
        </p:txBody>
      </p:sp>
      <p:sp>
        <p:nvSpPr>
          <p:cNvPr id="10" name="Marcador de texto 8">
            <a:extLst>
              <a:ext uri="{FF2B5EF4-FFF2-40B4-BE49-F238E27FC236}">
                <a16:creationId xmlns:a16="http://schemas.microsoft.com/office/drawing/2014/main" xmlns="" id="{BE8CA170-9CA9-448E-B07A-E01AB84F7F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4849" y="4942435"/>
            <a:ext cx="3521514" cy="288000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Sitio web de la empresa</a:t>
            </a:r>
          </a:p>
        </p:txBody>
      </p:sp>
    </p:spTree>
    <p:extLst>
      <p:ext uri="{BB962C8B-B14F-4D97-AF65-F5344CB8AC3E}">
        <p14:creationId xmlns:p14="http://schemas.microsoft.com/office/powerpoint/2010/main" val="163289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editar el título de la página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xmlns="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xmlns="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editar el título de la página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xmlns="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512000"/>
            <a:ext cx="5472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texto 4">
            <a:extLst>
              <a:ext uri="{FF2B5EF4-FFF2-40B4-BE49-F238E27FC236}">
                <a16:creationId xmlns:a16="http://schemas.microsoft.com/office/drawing/2014/main" xmlns="" id="{7867C73D-EE16-41D1-B7CE-A35C765E3B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887" y="1511250"/>
            <a:ext cx="5472113" cy="4680000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xmlns="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editar el título de la página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xmlns="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16A38E24-EB1C-472F-B631-5DF32F9C4C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1" name="Marcador de texto 5">
            <a:extLst>
              <a:ext uri="{FF2B5EF4-FFF2-40B4-BE49-F238E27FC236}">
                <a16:creationId xmlns:a16="http://schemas.microsoft.com/office/drawing/2014/main" xmlns="" id="{5B4A252E-78C9-4F76-98A4-A4B580AD07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editar el título de la página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xmlns="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3" name="Marcador de texto 5">
            <a:extLst>
              <a:ext uri="{FF2B5EF4-FFF2-40B4-BE49-F238E27FC236}">
                <a16:creationId xmlns:a16="http://schemas.microsoft.com/office/drawing/2014/main" xmlns="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5" name="Marcador de texto 6">
            <a:extLst>
              <a:ext uri="{FF2B5EF4-FFF2-40B4-BE49-F238E27FC236}">
                <a16:creationId xmlns:a16="http://schemas.microsoft.com/office/drawing/2014/main" xmlns="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xmlns="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xmlns="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xmlns="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27656" y="6277243"/>
            <a:ext cx="464344" cy="400188"/>
          </a:xfrm>
        </p:spPr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arcador de posición de imagen 20">
            <a:extLst>
              <a:ext uri="{FF2B5EF4-FFF2-40B4-BE49-F238E27FC236}">
                <a16:creationId xmlns:a16="http://schemas.microsoft.com/office/drawing/2014/main" xmlns="" id="{9A70B137-2503-4803-9F56-620A586FA49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" dirty="0"/>
              <a:t>Inserte o arrastre y coloque una foto</a:t>
            </a:r>
            <a:endParaRPr lang="en-ZA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293" y="32717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300"/>
              </a:lnSpc>
              <a:defRPr sz="44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es" dirty="0"/>
              <a:t>Haga clic para editar el título de la presentación</a:t>
            </a:r>
            <a:endParaRPr lang="en-ZA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52504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smtClean="0"/>
              <a:t>Haga clic para modificar el estilo de subtítulo del patrón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ivisor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xmlns="" id="{7CE129D0-CB7B-444C-AF89-B1CB663E36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18374"/>
            <a:ext cx="8687356" cy="6439627"/>
          </a:xfrm>
          <a:custGeom>
            <a:avLst/>
            <a:gdLst>
              <a:gd name="connsiteX0" fmla="*/ 0 w 8687356"/>
              <a:gd name="connsiteY0" fmla="*/ 5592682 h 6439627"/>
              <a:gd name="connsiteX1" fmla="*/ 186296 w 8687356"/>
              <a:gd name="connsiteY1" fmla="*/ 5593149 h 6439627"/>
              <a:gd name="connsiteX2" fmla="*/ 1348900 w 8687356"/>
              <a:gd name="connsiteY2" fmla="*/ 5596063 h 6439627"/>
              <a:gd name="connsiteX3" fmla="*/ 1800991 w 8687356"/>
              <a:gd name="connsiteY3" fmla="*/ 5851702 h 6439627"/>
              <a:gd name="connsiteX4" fmla="*/ 2106366 w 8687356"/>
              <a:gd name="connsiteY4" fmla="*/ 6380627 h 6439627"/>
              <a:gd name="connsiteX5" fmla="*/ 2140430 w 8687356"/>
              <a:gd name="connsiteY5" fmla="*/ 6439627 h 6439627"/>
              <a:gd name="connsiteX6" fmla="*/ 0 w 8687356"/>
              <a:gd name="connsiteY6" fmla="*/ 6439627 h 6439627"/>
              <a:gd name="connsiteX7" fmla="*/ 693821 w 8687356"/>
              <a:gd name="connsiteY7" fmla="*/ 3646328 h 6439627"/>
              <a:gd name="connsiteX8" fmla="*/ 1586357 w 8687356"/>
              <a:gd name="connsiteY8" fmla="*/ 3648566 h 6439627"/>
              <a:gd name="connsiteX9" fmla="*/ 1724950 w 8687356"/>
              <a:gd name="connsiteY9" fmla="*/ 3726935 h 6439627"/>
              <a:gd name="connsiteX10" fmla="*/ 2172189 w 8687356"/>
              <a:gd name="connsiteY10" fmla="*/ 4501577 h 6439627"/>
              <a:gd name="connsiteX11" fmla="*/ 2171729 w 8687356"/>
              <a:gd name="connsiteY11" fmla="*/ 4662459 h 6439627"/>
              <a:gd name="connsiteX12" fmla="*/ 1726432 w 8687356"/>
              <a:gd name="connsiteY12" fmla="*/ 5434863 h 6439627"/>
              <a:gd name="connsiteX13" fmla="*/ 1589746 w 8687356"/>
              <a:gd name="connsiteY13" fmla="*/ 5513779 h 6439627"/>
              <a:gd name="connsiteX14" fmla="*/ 698177 w 8687356"/>
              <a:gd name="connsiteY14" fmla="*/ 5513215 h 6439627"/>
              <a:gd name="connsiteX15" fmla="*/ 558617 w 8687356"/>
              <a:gd name="connsiteY15" fmla="*/ 5433172 h 6439627"/>
              <a:gd name="connsiteX16" fmla="*/ 111378 w 8687356"/>
              <a:gd name="connsiteY16" fmla="*/ 4658531 h 6439627"/>
              <a:gd name="connsiteX17" fmla="*/ 112805 w 8687356"/>
              <a:gd name="connsiteY17" fmla="*/ 4499321 h 6439627"/>
              <a:gd name="connsiteX18" fmla="*/ 557135 w 8687356"/>
              <a:gd name="connsiteY18" fmla="*/ 3725244 h 6439627"/>
              <a:gd name="connsiteX19" fmla="*/ 693821 w 8687356"/>
              <a:gd name="connsiteY19" fmla="*/ 3646328 h 6439627"/>
              <a:gd name="connsiteX20" fmla="*/ 1975378 w 8687356"/>
              <a:gd name="connsiteY20" fmla="*/ 3263784 h 6439627"/>
              <a:gd name="connsiteX21" fmla="*/ 2292917 w 8687356"/>
              <a:gd name="connsiteY21" fmla="*/ 3264581 h 6439627"/>
              <a:gd name="connsiteX22" fmla="*/ 2342225 w 8687356"/>
              <a:gd name="connsiteY22" fmla="*/ 3292462 h 6439627"/>
              <a:gd name="connsiteX23" fmla="*/ 2501341 w 8687356"/>
              <a:gd name="connsiteY23" fmla="*/ 3568059 h 6439627"/>
              <a:gd name="connsiteX24" fmla="*/ 2501177 w 8687356"/>
              <a:gd name="connsiteY24" fmla="*/ 3625297 h 6439627"/>
              <a:gd name="connsiteX25" fmla="*/ 2342753 w 8687356"/>
              <a:gd name="connsiteY25" fmla="*/ 3900096 h 6439627"/>
              <a:gd name="connsiteX26" fmla="*/ 2294123 w 8687356"/>
              <a:gd name="connsiteY26" fmla="*/ 3928173 h 6439627"/>
              <a:gd name="connsiteX27" fmla="*/ 1976927 w 8687356"/>
              <a:gd name="connsiteY27" fmla="*/ 3927972 h 6439627"/>
              <a:gd name="connsiteX28" fmla="*/ 1927275 w 8687356"/>
              <a:gd name="connsiteY28" fmla="*/ 3899495 h 6439627"/>
              <a:gd name="connsiteX29" fmla="*/ 1768160 w 8687356"/>
              <a:gd name="connsiteY29" fmla="*/ 3623899 h 6439627"/>
              <a:gd name="connsiteX30" fmla="*/ 1768668 w 8687356"/>
              <a:gd name="connsiteY30" fmla="*/ 3567256 h 6439627"/>
              <a:gd name="connsiteX31" fmla="*/ 1926748 w 8687356"/>
              <a:gd name="connsiteY31" fmla="*/ 3291861 h 6439627"/>
              <a:gd name="connsiteX32" fmla="*/ 1975378 w 8687356"/>
              <a:gd name="connsiteY32" fmla="*/ 3263784 h 6439627"/>
              <a:gd name="connsiteX33" fmla="*/ 2130702 w 8687356"/>
              <a:gd name="connsiteY33" fmla="*/ 2828022 h 6439627"/>
              <a:gd name="connsiteX34" fmla="*/ 2298374 w 8687356"/>
              <a:gd name="connsiteY34" fmla="*/ 2828442 h 6439627"/>
              <a:gd name="connsiteX35" fmla="*/ 2324410 w 8687356"/>
              <a:gd name="connsiteY35" fmla="*/ 2843165 h 6439627"/>
              <a:gd name="connsiteX36" fmla="*/ 2408429 w 8687356"/>
              <a:gd name="connsiteY36" fmla="*/ 2988689 h 6439627"/>
              <a:gd name="connsiteX37" fmla="*/ 2408342 w 8687356"/>
              <a:gd name="connsiteY37" fmla="*/ 3018913 h 6439627"/>
              <a:gd name="connsiteX38" fmla="*/ 2324689 w 8687356"/>
              <a:gd name="connsiteY38" fmla="*/ 3164017 h 6439627"/>
              <a:gd name="connsiteX39" fmla="*/ 2299011 w 8687356"/>
              <a:gd name="connsiteY39" fmla="*/ 3178842 h 6439627"/>
              <a:gd name="connsiteX40" fmla="*/ 2131520 w 8687356"/>
              <a:gd name="connsiteY40" fmla="*/ 3178736 h 6439627"/>
              <a:gd name="connsiteX41" fmla="*/ 2105302 w 8687356"/>
              <a:gd name="connsiteY41" fmla="*/ 3163699 h 6439627"/>
              <a:gd name="connsiteX42" fmla="*/ 2021284 w 8687356"/>
              <a:gd name="connsiteY42" fmla="*/ 3018175 h 6439627"/>
              <a:gd name="connsiteX43" fmla="*/ 2021552 w 8687356"/>
              <a:gd name="connsiteY43" fmla="*/ 2988265 h 6439627"/>
              <a:gd name="connsiteX44" fmla="*/ 2105024 w 8687356"/>
              <a:gd name="connsiteY44" fmla="*/ 2842847 h 6439627"/>
              <a:gd name="connsiteX45" fmla="*/ 2130702 w 8687356"/>
              <a:gd name="connsiteY45" fmla="*/ 2828022 h 6439627"/>
              <a:gd name="connsiteX46" fmla="*/ 3794942 w 8687356"/>
              <a:gd name="connsiteY46" fmla="*/ 2543905 h 6439627"/>
              <a:gd name="connsiteX47" fmla="*/ 6706383 w 8687356"/>
              <a:gd name="connsiteY47" fmla="*/ 2551204 h 6439627"/>
              <a:gd name="connsiteX48" fmla="*/ 7158474 w 8687356"/>
              <a:gd name="connsiteY48" fmla="*/ 2806842 h 6439627"/>
              <a:gd name="connsiteX49" fmla="*/ 8617364 w 8687356"/>
              <a:gd name="connsiteY49" fmla="*/ 5333715 h 6439627"/>
              <a:gd name="connsiteX50" fmla="*/ 8615859 w 8687356"/>
              <a:gd name="connsiteY50" fmla="*/ 5858514 h 6439627"/>
              <a:gd name="connsiteX51" fmla="*/ 8311811 w 8687356"/>
              <a:gd name="connsiteY51" fmla="*/ 6385912 h 6439627"/>
              <a:gd name="connsiteX52" fmla="*/ 8280844 w 8687356"/>
              <a:gd name="connsiteY52" fmla="*/ 6439627 h 6439627"/>
              <a:gd name="connsiteX53" fmla="*/ 2237916 w 8687356"/>
              <a:gd name="connsiteY53" fmla="*/ 6439627 h 6439627"/>
              <a:gd name="connsiteX54" fmla="*/ 2151815 w 8687356"/>
              <a:gd name="connsiteY54" fmla="*/ 6290497 h 6439627"/>
              <a:gd name="connsiteX55" fmla="*/ 1895013 w 8687356"/>
              <a:gd name="connsiteY55" fmla="*/ 5845703 h 6439627"/>
              <a:gd name="connsiteX56" fmla="*/ 1899669 w 8687356"/>
              <a:gd name="connsiteY56" fmla="*/ 5326361 h 6439627"/>
              <a:gd name="connsiteX57" fmla="*/ 3349069 w 8687356"/>
              <a:gd name="connsiteY57" fmla="*/ 2801330 h 6439627"/>
              <a:gd name="connsiteX58" fmla="*/ 3794942 w 8687356"/>
              <a:gd name="connsiteY58" fmla="*/ 2543905 h 6439627"/>
              <a:gd name="connsiteX59" fmla="*/ 634940 w 8687356"/>
              <a:gd name="connsiteY59" fmla="*/ 2395105 h 6439627"/>
              <a:gd name="connsiteX60" fmla="*/ 1188015 w 8687356"/>
              <a:gd name="connsiteY60" fmla="*/ 2396492 h 6439627"/>
              <a:gd name="connsiteX61" fmla="*/ 1273897 w 8687356"/>
              <a:gd name="connsiteY61" fmla="*/ 2445054 h 6439627"/>
              <a:gd name="connsiteX62" fmla="*/ 1551037 w 8687356"/>
              <a:gd name="connsiteY62" fmla="*/ 2925075 h 6439627"/>
              <a:gd name="connsiteX63" fmla="*/ 1550752 w 8687356"/>
              <a:gd name="connsiteY63" fmla="*/ 3024769 h 6439627"/>
              <a:gd name="connsiteX64" fmla="*/ 1274816 w 8687356"/>
              <a:gd name="connsiteY64" fmla="*/ 3503403 h 6439627"/>
              <a:gd name="connsiteX65" fmla="*/ 1190116 w 8687356"/>
              <a:gd name="connsiteY65" fmla="*/ 3552304 h 6439627"/>
              <a:gd name="connsiteX66" fmla="*/ 637639 w 8687356"/>
              <a:gd name="connsiteY66" fmla="*/ 3551955 h 6439627"/>
              <a:gd name="connsiteX67" fmla="*/ 551158 w 8687356"/>
              <a:gd name="connsiteY67" fmla="*/ 3502355 h 6439627"/>
              <a:gd name="connsiteX68" fmla="*/ 274018 w 8687356"/>
              <a:gd name="connsiteY68" fmla="*/ 3022335 h 6439627"/>
              <a:gd name="connsiteX69" fmla="*/ 274903 w 8687356"/>
              <a:gd name="connsiteY69" fmla="*/ 2923678 h 6439627"/>
              <a:gd name="connsiteX70" fmla="*/ 550240 w 8687356"/>
              <a:gd name="connsiteY70" fmla="*/ 2444007 h 6439627"/>
              <a:gd name="connsiteX71" fmla="*/ 634940 w 8687356"/>
              <a:gd name="connsiteY71" fmla="*/ 2395105 h 6439627"/>
              <a:gd name="connsiteX72" fmla="*/ 2521339 w 8687356"/>
              <a:gd name="connsiteY72" fmla="*/ 1975621 h 6439627"/>
              <a:gd name="connsiteX73" fmla="*/ 2985874 w 8687356"/>
              <a:gd name="connsiteY73" fmla="*/ 1976785 h 6439627"/>
              <a:gd name="connsiteX74" fmla="*/ 3058007 w 8687356"/>
              <a:gd name="connsiteY74" fmla="*/ 2017574 h 6439627"/>
              <a:gd name="connsiteX75" fmla="*/ 3290779 w 8687356"/>
              <a:gd name="connsiteY75" fmla="*/ 2420748 h 6439627"/>
              <a:gd name="connsiteX76" fmla="*/ 3290540 w 8687356"/>
              <a:gd name="connsiteY76" fmla="*/ 2504482 h 6439627"/>
              <a:gd name="connsiteX77" fmla="*/ 3058778 w 8687356"/>
              <a:gd name="connsiteY77" fmla="*/ 2906492 h 6439627"/>
              <a:gd name="connsiteX78" fmla="*/ 2987637 w 8687356"/>
              <a:gd name="connsiteY78" fmla="*/ 2947565 h 6439627"/>
              <a:gd name="connsiteX79" fmla="*/ 2523606 w 8687356"/>
              <a:gd name="connsiteY79" fmla="*/ 2947271 h 6439627"/>
              <a:gd name="connsiteX80" fmla="*/ 2450970 w 8687356"/>
              <a:gd name="connsiteY80" fmla="*/ 2905612 h 6439627"/>
              <a:gd name="connsiteX81" fmla="*/ 2218197 w 8687356"/>
              <a:gd name="connsiteY81" fmla="*/ 2502438 h 6439627"/>
              <a:gd name="connsiteX82" fmla="*/ 2218941 w 8687356"/>
              <a:gd name="connsiteY82" fmla="*/ 2419574 h 6439627"/>
              <a:gd name="connsiteX83" fmla="*/ 2450199 w 8687356"/>
              <a:gd name="connsiteY83" fmla="*/ 2016694 h 6439627"/>
              <a:gd name="connsiteX84" fmla="*/ 2521339 w 8687356"/>
              <a:gd name="connsiteY84" fmla="*/ 1975621 h 6439627"/>
              <a:gd name="connsiteX85" fmla="*/ 3564142 w 8687356"/>
              <a:gd name="connsiteY85" fmla="*/ 34 h 6439627"/>
              <a:gd name="connsiteX86" fmla="*/ 4738405 w 8687356"/>
              <a:gd name="connsiteY86" fmla="*/ 2977 h 6439627"/>
              <a:gd name="connsiteX87" fmla="*/ 4920745 w 8687356"/>
              <a:gd name="connsiteY87" fmla="*/ 106084 h 6439627"/>
              <a:gd name="connsiteX88" fmla="*/ 5509155 w 8687356"/>
              <a:gd name="connsiteY88" fmla="*/ 1125240 h 6439627"/>
              <a:gd name="connsiteX89" fmla="*/ 5508549 w 8687356"/>
              <a:gd name="connsiteY89" fmla="*/ 1336906 h 6439627"/>
              <a:gd name="connsiteX90" fmla="*/ 4922696 w 8687356"/>
              <a:gd name="connsiteY90" fmla="*/ 2353119 h 6439627"/>
              <a:gd name="connsiteX91" fmla="*/ 4742864 w 8687356"/>
              <a:gd name="connsiteY91" fmla="*/ 2456945 h 6439627"/>
              <a:gd name="connsiteX92" fmla="*/ 3569871 w 8687356"/>
              <a:gd name="connsiteY92" fmla="*/ 2456203 h 6439627"/>
              <a:gd name="connsiteX93" fmla="*/ 3386259 w 8687356"/>
              <a:gd name="connsiteY93" fmla="*/ 2350896 h 6439627"/>
              <a:gd name="connsiteX94" fmla="*/ 2797848 w 8687356"/>
              <a:gd name="connsiteY94" fmla="*/ 1331739 h 6439627"/>
              <a:gd name="connsiteX95" fmla="*/ 2799727 w 8687356"/>
              <a:gd name="connsiteY95" fmla="*/ 1122274 h 6439627"/>
              <a:gd name="connsiteX96" fmla="*/ 3384310 w 8687356"/>
              <a:gd name="connsiteY96" fmla="*/ 103860 h 6439627"/>
              <a:gd name="connsiteX97" fmla="*/ 3564142 w 8687356"/>
              <a:gd name="connsiteY97" fmla="*/ 34 h 643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8687356" h="6439627">
                <a:moveTo>
                  <a:pt x="0" y="5592682"/>
                </a:moveTo>
                <a:lnTo>
                  <a:pt x="186296" y="5593149"/>
                </a:lnTo>
                <a:cubicBezTo>
                  <a:pt x="510155" y="5593961"/>
                  <a:pt x="893987" y="5594923"/>
                  <a:pt x="1348900" y="5596063"/>
                </a:cubicBezTo>
                <a:cubicBezTo>
                  <a:pt x="1534387" y="5590847"/>
                  <a:pt x="1709614" y="5693431"/>
                  <a:pt x="1800991" y="5851702"/>
                </a:cubicBezTo>
                <a:cubicBezTo>
                  <a:pt x="1800991" y="5851702"/>
                  <a:pt x="1800991" y="5851702"/>
                  <a:pt x="2106366" y="6380627"/>
                </a:cubicBezTo>
                <a:lnTo>
                  <a:pt x="2140430" y="6439627"/>
                </a:lnTo>
                <a:lnTo>
                  <a:pt x="0" y="6439627"/>
                </a:lnTo>
                <a:close/>
                <a:moveTo>
                  <a:pt x="693821" y="3646328"/>
                </a:moveTo>
                <a:cubicBezTo>
                  <a:pt x="693821" y="3646328"/>
                  <a:pt x="693821" y="3646328"/>
                  <a:pt x="1586357" y="3648566"/>
                </a:cubicBezTo>
                <a:cubicBezTo>
                  <a:pt x="1643220" y="3646968"/>
                  <a:pt x="1696937" y="3678416"/>
                  <a:pt x="1724950" y="3726935"/>
                </a:cubicBezTo>
                <a:cubicBezTo>
                  <a:pt x="1724950" y="3726935"/>
                  <a:pt x="1724950" y="3726935"/>
                  <a:pt x="2172189" y="4501577"/>
                </a:cubicBezTo>
                <a:cubicBezTo>
                  <a:pt x="2201168" y="4551769"/>
                  <a:pt x="2200578" y="4612341"/>
                  <a:pt x="2171729" y="4662459"/>
                </a:cubicBezTo>
                <a:cubicBezTo>
                  <a:pt x="2171729" y="4662459"/>
                  <a:pt x="2171729" y="4662459"/>
                  <a:pt x="1726432" y="5434863"/>
                </a:cubicBezTo>
                <a:cubicBezTo>
                  <a:pt x="1699249" y="5484020"/>
                  <a:pt x="1645909" y="5514815"/>
                  <a:pt x="1589746" y="5513779"/>
                </a:cubicBezTo>
                <a:cubicBezTo>
                  <a:pt x="1589746" y="5513779"/>
                  <a:pt x="1589746" y="5513779"/>
                  <a:pt x="698177" y="5513215"/>
                </a:cubicBezTo>
                <a:cubicBezTo>
                  <a:pt x="640348" y="5513140"/>
                  <a:pt x="587596" y="5483366"/>
                  <a:pt x="558617" y="5433172"/>
                </a:cubicBezTo>
                <a:cubicBezTo>
                  <a:pt x="558617" y="5433172"/>
                  <a:pt x="558617" y="5433172"/>
                  <a:pt x="111378" y="4658531"/>
                </a:cubicBezTo>
                <a:cubicBezTo>
                  <a:pt x="83365" y="4610012"/>
                  <a:pt x="82990" y="4547767"/>
                  <a:pt x="112805" y="4499321"/>
                </a:cubicBezTo>
                <a:cubicBezTo>
                  <a:pt x="112805" y="4499321"/>
                  <a:pt x="112805" y="4499321"/>
                  <a:pt x="557135" y="3725244"/>
                </a:cubicBezTo>
                <a:cubicBezTo>
                  <a:pt x="584319" y="3676088"/>
                  <a:pt x="637659" y="3645292"/>
                  <a:pt x="693821" y="3646328"/>
                </a:cubicBezTo>
                <a:close/>
                <a:moveTo>
                  <a:pt x="1975378" y="3263784"/>
                </a:moveTo>
                <a:cubicBezTo>
                  <a:pt x="1975378" y="3263784"/>
                  <a:pt x="1975378" y="3263784"/>
                  <a:pt x="2292917" y="3264581"/>
                </a:cubicBezTo>
                <a:cubicBezTo>
                  <a:pt x="2313148" y="3264012"/>
                  <a:pt x="2332259" y="3275200"/>
                  <a:pt x="2342225" y="3292462"/>
                </a:cubicBezTo>
                <a:cubicBezTo>
                  <a:pt x="2342225" y="3292462"/>
                  <a:pt x="2342225" y="3292462"/>
                  <a:pt x="2501341" y="3568059"/>
                </a:cubicBezTo>
                <a:cubicBezTo>
                  <a:pt x="2511651" y="3585916"/>
                  <a:pt x="2511441" y="3607466"/>
                  <a:pt x="2501177" y="3625297"/>
                </a:cubicBezTo>
                <a:cubicBezTo>
                  <a:pt x="2501177" y="3625297"/>
                  <a:pt x="2501177" y="3625297"/>
                  <a:pt x="2342753" y="3900096"/>
                </a:cubicBezTo>
                <a:cubicBezTo>
                  <a:pt x="2333082" y="3917585"/>
                  <a:pt x="2314104" y="3928542"/>
                  <a:pt x="2294123" y="3928173"/>
                </a:cubicBezTo>
                <a:cubicBezTo>
                  <a:pt x="2294123" y="3928173"/>
                  <a:pt x="2294123" y="3928173"/>
                  <a:pt x="1976927" y="3927972"/>
                </a:cubicBezTo>
                <a:cubicBezTo>
                  <a:pt x="1956353" y="3927946"/>
                  <a:pt x="1937585" y="3917353"/>
                  <a:pt x="1927275" y="3899495"/>
                </a:cubicBezTo>
                <a:cubicBezTo>
                  <a:pt x="1927275" y="3899495"/>
                  <a:pt x="1927275" y="3899495"/>
                  <a:pt x="1768160" y="3623899"/>
                </a:cubicBezTo>
                <a:cubicBezTo>
                  <a:pt x="1758193" y="3606636"/>
                  <a:pt x="1758060" y="3584492"/>
                  <a:pt x="1768668" y="3567256"/>
                </a:cubicBezTo>
                <a:cubicBezTo>
                  <a:pt x="1768668" y="3567256"/>
                  <a:pt x="1768668" y="3567256"/>
                  <a:pt x="1926748" y="3291861"/>
                </a:cubicBezTo>
                <a:cubicBezTo>
                  <a:pt x="1936419" y="3274372"/>
                  <a:pt x="1955397" y="3263416"/>
                  <a:pt x="1975378" y="3263784"/>
                </a:cubicBezTo>
                <a:close/>
                <a:moveTo>
                  <a:pt x="2130702" y="2828022"/>
                </a:moveTo>
                <a:cubicBezTo>
                  <a:pt x="2130702" y="2828022"/>
                  <a:pt x="2130702" y="2828022"/>
                  <a:pt x="2298374" y="2828442"/>
                </a:cubicBezTo>
                <a:cubicBezTo>
                  <a:pt x="2309057" y="2828143"/>
                  <a:pt x="2319148" y="2834050"/>
                  <a:pt x="2324410" y="2843165"/>
                </a:cubicBezTo>
                <a:cubicBezTo>
                  <a:pt x="2324410" y="2843165"/>
                  <a:pt x="2324410" y="2843165"/>
                  <a:pt x="2408429" y="2988689"/>
                </a:cubicBezTo>
                <a:cubicBezTo>
                  <a:pt x="2413873" y="2998119"/>
                  <a:pt x="2413762" y="3009498"/>
                  <a:pt x="2408342" y="3018913"/>
                </a:cubicBezTo>
                <a:cubicBezTo>
                  <a:pt x="2408342" y="3018913"/>
                  <a:pt x="2408342" y="3018913"/>
                  <a:pt x="2324689" y="3164017"/>
                </a:cubicBezTo>
                <a:cubicBezTo>
                  <a:pt x="2319583" y="3173251"/>
                  <a:pt x="2309561" y="3179037"/>
                  <a:pt x="2299011" y="3178842"/>
                </a:cubicBezTo>
                <a:cubicBezTo>
                  <a:pt x="2299011" y="3178842"/>
                  <a:pt x="2299011" y="3178842"/>
                  <a:pt x="2131520" y="3178736"/>
                </a:cubicBezTo>
                <a:cubicBezTo>
                  <a:pt x="2120657" y="3178722"/>
                  <a:pt x="2110746" y="3173129"/>
                  <a:pt x="2105302" y="3163699"/>
                </a:cubicBezTo>
                <a:cubicBezTo>
                  <a:pt x="2105302" y="3163699"/>
                  <a:pt x="2105302" y="3163699"/>
                  <a:pt x="2021284" y="3018175"/>
                </a:cubicBezTo>
                <a:cubicBezTo>
                  <a:pt x="2016021" y="3009060"/>
                  <a:pt x="2015951" y="2997367"/>
                  <a:pt x="2021552" y="2988265"/>
                </a:cubicBezTo>
                <a:cubicBezTo>
                  <a:pt x="2021552" y="2988265"/>
                  <a:pt x="2021552" y="2988265"/>
                  <a:pt x="2105024" y="2842847"/>
                </a:cubicBezTo>
                <a:cubicBezTo>
                  <a:pt x="2110131" y="2833613"/>
                  <a:pt x="2120152" y="2827827"/>
                  <a:pt x="2130702" y="2828022"/>
                </a:cubicBezTo>
                <a:close/>
                <a:moveTo>
                  <a:pt x="3794942" y="2543905"/>
                </a:moveTo>
                <a:cubicBezTo>
                  <a:pt x="3794942" y="2543905"/>
                  <a:pt x="3794942" y="2543905"/>
                  <a:pt x="6706383" y="2551204"/>
                </a:cubicBezTo>
                <a:cubicBezTo>
                  <a:pt x="6891871" y="2545988"/>
                  <a:pt x="7067096" y="2648572"/>
                  <a:pt x="7158474" y="2806842"/>
                </a:cubicBezTo>
                <a:cubicBezTo>
                  <a:pt x="7158474" y="2806842"/>
                  <a:pt x="7158474" y="2806842"/>
                  <a:pt x="8617364" y="5333715"/>
                </a:cubicBezTo>
                <a:cubicBezTo>
                  <a:pt x="8711893" y="5497443"/>
                  <a:pt x="8709969" y="5695027"/>
                  <a:pt x="8615859" y="5858514"/>
                </a:cubicBezTo>
                <a:cubicBezTo>
                  <a:pt x="8615859" y="5858514"/>
                  <a:pt x="8615859" y="5858514"/>
                  <a:pt x="8311811" y="6385912"/>
                </a:cubicBezTo>
                <a:lnTo>
                  <a:pt x="8280844" y="6439627"/>
                </a:lnTo>
                <a:lnTo>
                  <a:pt x="2237916" y="6439627"/>
                </a:lnTo>
                <a:lnTo>
                  <a:pt x="2151815" y="6290497"/>
                </a:lnTo>
                <a:cubicBezTo>
                  <a:pt x="2071676" y="6151692"/>
                  <a:pt x="1986194" y="6003633"/>
                  <a:pt x="1895013" y="5845703"/>
                </a:cubicBezTo>
                <a:cubicBezTo>
                  <a:pt x="1803636" y="5687432"/>
                  <a:pt x="1802408" y="5484390"/>
                  <a:pt x="1899669" y="5326361"/>
                </a:cubicBezTo>
                <a:cubicBezTo>
                  <a:pt x="1899669" y="5326361"/>
                  <a:pt x="1899669" y="5326361"/>
                  <a:pt x="3349069" y="2801330"/>
                </a:cubicBezTo>
                <a:cubicBezTo>
                  <a:pt x="3437742" y="2640982"/>
                  <a:pt x="3611741" y="2540524"/>
                  <a:pt x="3794942" y="2543905"/>
                </a:cubicBezTo>
                <a:close/>
                <a:moveTo>
                  <a:pt x="634940" y="2395105"/>
                </a:moveTo>
                <a:cubicBezTo>
                  <a:pt x="634940" y="2395105"/>
                  <a:pt x="634940" y="2395105"/>
                  <a:pt x="1188015" y="2396492"/>
                </a:cubicBezTo>
                <a:cubicBezTo>
                  <a:pt x="1223252" y="2395501"/>
                  <a:pt x="1256539" y="2414988"/>
                  <a:pt x="1273897" y="2445054"/>
                </a:cubicBezTo>
                <a:cubicBezTo>
                  <a:pt x="1273897" y="2445054"/>
                  <a:pt x="1273897" y="2445054"/>
                  <a:pt x="1551037" y="2925075"/>
                </a:cubicBezTo>
                <a:cubicBezTo>
                  <a:pt x="1568994" y="2956177"/>
                  <a:pt x="1568629" y="2993712"/>
                  <a:pt x="1550752" y="3024769"/>
                </a:cubicBezTo>
                <a:cubicBezTo>
                  <a:pt x="1550752" y="3024769"/>
                  <a:pt x="1550752" y="3024769"/>
                  <a:pt x="1274816" y="3503403"/>
                </a:cubicBezTo>
                <a:cubicBezTo>
                  <a:pt x="1257971" y="3533863"/>
                  <a:pt x="1224917" y="3552947"/>
                  <a:pt x="1190116" y="3552304"/>
                </a:cubicBezTo>
                <a:cubicBezTo>
                  <a:pt x="1190116" y="3552304"/>
                  <a:pt x="1190116" y="3552304"/>
                  <a:pt x="637639" y="3551955"/>
                </a:cubicBezTo>
                <a:cubicBezTo>
                  <a:pt x="601804" y="3551909"/>
                  <a:pt x="569115" y="3533458"/>
                  <a:pt x="551158" y="3502355"/>
                </a:cubicBezTo>
                <a:cubicBezTo>
                  <a:pt x="551158" y="3502355"/>
                  <a:pt x="551158" y="3502355"/>
                  <a:pt x="274018" y="3022335"/>
                </a:cubicBezTo>
                <a:cubicBezTo>
                  <a:pt x="256660" y="2992269"/>
                  <a:pt x="256426" y="2953698"/>
                  <a:pt x="274903" y="2923678"/>
                </a:cubicBezTo>
                <a:cubicBezTo>
                  <a:pt x="274903" y="2923678"/>
                  <a:pt x="274903" y="2923678"/>
                  <a:pt x="550240" y="2444007"/>
                </a:cubicBezTo>
                <a:cubicBezTo>
                  <a:pt x="567085" y="2413547"/>
                  <a:pt x="600139" y="2394463"/>
                  <a:pt x="634940" y="2395105"/>
                </a:cubicBezTo>
                <a:close/>
                <a:moveTo>
                  <a:pt x="2521339" y="1975621"/>
                </a:moveTo>
                <a:cubicBezTo>
                  <a:pt x="2521339" y="1975621"/>
                  <a:pt x="2521339" y="1975621"/>
                  <a:pt x="2985874" y="1976785"/>
                </a:cubicBezTo>
                <a:cubicBezTo>
                  <a:pt x="3015469" y="1975952"/>
                  <a:pt x="3043427" y="1992321"/>
                  <a:pt x="3058007" y="2017574"/>
                </a:cubicBezTo>
                <a:cubicBezTo>
                  <a:pt x="3058007" y="2017574"/>
                  <a:pt x="3058007" y="2017574"/>
                  <a:pt x="3290779" y="2420748"/>
                </a:cubicBezTo>
                <a:cubicBezTo>
                  <a:pt x="3305862" y="2446871"/>
                  <a:pt x="3305555" y="2478396"/>
                  <a:pt x="3290540" y="2504482"/>
                </a:cubicBezTo>
                <a:cubicBezTo>
                  <a:pt x="3290540" y="2504482"/>
                  <a:pt x="3290540" y="2504482"/>
                  <a:pt x="3058778" y="2906492"/>
                </a:cubicBezTo>
                <a:cubicBezTo>
                  <a:pt x="3044630" y="2932076"/>
                  <a:pt x="3016868" y="2948104"/>
                  <a:pt x="2987637" y="2947565"/>
                </a:cubicBezTo>
                <a:cubicBezTo>
                  <a:pt x="2987637" y="2947565"/>
                  <a:pt x="2987637" y="2947565"/>
                  <a:pt x="2523606" y="2947271"/>
                </a:cubicBezTo>
                <a:cubicBezTo>
                  <a:pt x="2493508" y="2947232"/>
                  <a:pt x="2466052" y="2931735"/>
                  <a:pt x="2450970" y="2905612"/>
                </a:cubicBezTo>
                <a:cubicBezTo>
                  <a:pt x="2450970" y="2905612"/>
                  <a:pt x="2450970" y="2905612"/>
                  <a:pt x="2218197" y="2502438"/>
                </a:cubicBezTo>
                <a:cubicBezTo>
                  <a:pt x="2203617" y="2477185"/>
                  <a:pt x="2203422" y="2444788"/>
                  <a:pt x="2218941" y="2419574"/>
                </a:cubicBezTo>
                <a:cubicBezTo>
                  <a:pt x="2218941" y="2419574"/>
                  <a:pt x="2218941" y="2419574"/>
                  <a:pt x="2450199" y="2016694"/>
                </a:cubicBezTo>
                <a:cubicBezTo>
                  <a:pt x="2464347" y="1991110"/>
                  <a:pt x="2492109" y="1975081"/>
                  <a:pt x="2521339" y="1975621"/>
                </a:cubicBezTo>
                <a:close/>
                <a:moveTo>
                  <a:pt x="3564142" y="34"/>
                </a:moveTo>
                <a:cubicBezTo>
                  <a:pt x="3564142" y="34"/>
                  <a:pt x="3564142" y="34"/>
                  <a:pt x="4738405" y="2977"/>
                </a:cubicBezTo>
                <a:cubicBezTo>
                  <a:pt x="4813218" y="874"/>
                  <a:pt x="4883890" y="42249"/>
                  <a:pt x="4920745" y="106084"/>
                </a:cubicBezTo>
                <a:cubicBezTo>
                  <a:pt x="4920745" y="106084"/>
                  <a:pt x="4920745" y="106084"/>
                  <a:pt x="5509155" y="1125240"/>
                </a:cubicBezTo>
                <a:cubicBezTo>
                  <a:pt x="5547281" y="1191277"/>
                  <a:pt x="5546507" y="1270967"/>
                  <a:pt x="5508549" y="1336906"/>
                </a:cubicBezTo>
                <a:cubicBezTo>
                  <a:pt x="5508549" y="1336906"/>
                  <a:pt x="5508549" y="1336906"/>
                  <a:pt x="4922696" y="2353119"/>
                </a:cubicBezTo>
                <a:cubicBezTo>
                  <a:pt x="4886932" y="2417792"/>
                  <a:pt x="4816753" y="2458309"/>
                  <a:pt x="4742864" y="2456945"/>
                </a:cubicBezTo>
                <a:cubicBezTo>
                  <a:pt x="4742864" y="2456945"/>
                  <a:pt x="4742864" y="2456945"/>
                  <a:pt x="3569871" y="2456203"/>
                </a:cubicBezTo>
                <a:cubicBezTo>
                  <a:pt x="3493788" y="2456106"/>
                  <a:pt x="3424385" y="2416932"/>
                  <a:pt x="3386259" y="2350896"/>
                </a:cubicBezTo>
                <a:cubicBezTo>
                  <a:pt x="3386259" y="2350896"/>
                  <a:pt x="3386259" y="2350896"/>
                  <a:pt x="2797848" y="1331739"/>
                </a:cubicBezTo>
                <a:cubicBezTo>
                  <a:pt x="2760993" y="1267904"/>
                  <a:pt x="2760499" y="1186012"/>
                  <a:pt x="2799727" y="1122274"/>
                </a:cubicBezTo>
                <a:cubicBezTo>
                  <a:pt x="2799727" y="1122274"/>
                  <a:pt x="2799727" y="1122274"/>
                  <a:pt x="3384310" y="103860"/>
                </a:cubicBezTo>
                <a:cubicBezTo>
                  <a:pt x="3420073" y="39188"/>
                  <a:pt x="3490251" y="-1330"/>
                  <a:pt x="3564142" y="3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-ES" noProof="0"/>
              <a:t>Inserte o arrastre y coloque una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4081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44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es-ES" noProof="0"/>
              <a:t>Haz clic para editar el título de la diapositiva divisoria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7300" y="43868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xmlns="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4517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ivisor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ción de imagen 11">
            <a:extLst>
              <a:ext uri="{FF2B5EF4-FFF2-40B4-BE49-F238E27FC236}">
                <a16:creationId xmlns:a16="http://schemas.microsoft.com/office/drawing/2014/main" xmlns="" id="{7B7C90C9-77F3-4C3C-97F8-425EF81FB7A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1795125" cy="6858000"/>
          </a:xfrm>
          <a:custGeom>
            <a:avLst/>
            <a:gdLst>
              <a:gd name="connsiteX0" fmla="*/ 4729712 w 11795125"/>
              <a:gd name="connsiteY0" fmla="*/ 4417922 h 6858000"/>
              <a:gd name="connsiteX1" fmla="*/ 7234278 w 11795125"/>
              <a:gd name="connsiteY1" fmla="*/ 4419507 h 6858000"/>
              <a:gd name="connsiteX2" fmla="*/ 7626325 w 11795125"/>
              <a:gd name="connsiteY2" fmla="*/ 4644358 h 6858000"/>
              <a:gd name="connsiteX3" fmla="*/ 8882694 w 11795125"/>
              <a:gd name="connsiteY3" fmla="*/ 6820455 h 6858000"/>
              <a:gd name="connsiteX4" fmla="*/ 8898077 w 11795125"/>
              <a:gd name="connsiteY4" fmla="*/ 6858000 h 6858000"/>
              <a:gd name="connsiteX5" fmla="*/ 3070863 w 11795125"/>
              <a:gd name="connsiteY5" fmla="*/ 6858000 h 6858000"/>
              <a:gd name="connsiteX6" fmla="*/ 3094823 w 11795125"/>
              <a:gd name="connsiteY6" fmla="*/ 6809422 h 6858000"/>
              <a:gd name="connsiteX7" fmla="*/ 4345735 w 11795125"/>
              <a:gd name="connsiteY7" fmla="*/ 4639611 h 6858000"/>
              <a:gd name="connsiteX8" fmla="*/ 4729712 w 11795125"/>
              <a:gd name="connsiteY8" fmla="*/ 4417922 h 6858000"/>
              <a:gd name="connsiteX9" fmla="*/ 2031302 w 11795125"/>
              <a:gd name="connsiteY9" fmla="*/ 2039301 h 6858000"/>
              <a:gd name="connsiteX10" fmla="*/ 2747265 w 11795125"/>
              <a:gd name="connsiteY10" fmla="*/ 2039754 h 6858000"/>
              <a:gd name="connsiteX11" fmla="*/ 2859337 w 11795125"/>
              <a:gd name="connsiteY11" fmla="*/ 2104031 h 6858000"/>
              <a:gd name="connsiteX12" fmla="*/ 3218486 w 11795125"/>
              <a:gd name="connsiteY12" fmla="*/ 2726096 h 6858000"/>
              <a:gd name="connsiteX13" fmla="*/ 3217340 w 11795125"/>
              <a:gd name="connsiteY13" fmla="*/ 2853948 h 6858000"/>
              <a:gd name="connsiteX14" fmla="*/ 2860527 w 11795125"/>
              <a:gd name="connsiteY14" fmla="*/ 3475560 h 6858000"/>
              <a:gd name="connsiteX15" fmla="*/ 2750762 w 11795125"/>
              <a:gd name="connsiteY15" fmla="*/ 3538933 h 6858000"/>
              <a:gd name="connsiteX16" fmla="*/ 2034023 w 11795125"/>
              <a:gd name="connsiteY16" fmla="*/ 3537136 h 6858000"/>
              <a:gd name="connsiteX17" fmla="*/ 1922728 w 11795125"/>
              <a:gd name="connsiteY17" fmla="*/ 3474202 h 6858000"/>
              <a:gd name="connsiteX18" fmla="*/ 1563578 w 11795125"/>
              <a:gd name="connsiteY18" fmla="*/ 2852137 h 6858000"/>
              <a:gd name="connsiteX19" fmla="*/ 1563948 w 11795125"/>
              <a:gd name="connsiteY19" fmla="*/ 2722942 h 6858000"/>
              <a:gd name="connsiteX20" fmla="*/ 1921537 w 11795125"/>
              <a:gd name="connsiteY20" fmla="*/ 2102674 h 6858000"/>
              <a:gd name="connsiteX21" fmla="*/ 2031302 w 11795125"/>
              <a:gd name="connsiteY21" fmla="*/ 2039301 h 6858000"/>
              <a:gd name="connsiteX22" fmla="*/ 9343478 w 11795125"/>
              <a:gd name="connsiteY22" fmla="*/ 1795745 h 6858000"/>
              <a:gd name="connsiteX23" fmla="*/ 11620502 w 11795125"/>
              <a:gd name="connsiteY23" fmla="*/ 1797185 h 6858000"/>
              <a:gd name="connsiteX24" fmla="*/ 11795125 w 11795125"/>
              <a:gd name="connsiteY24" fmla="*/ 1797296 h 6858000"/>
              <a:gd name="connsiteX25" fmla="*/ 11795125 w 11795125"/>
              <a:gd name="connsiteY25" fmla="*/ 6858000 h 6858000"/>
              <a:gd name="connsiteX26" fmla="*/ 8996698 w 11795125"/>
              <a:gd name="connsiteY26" fmla="*/ 6858000 h 6858000"/>
              <a:gd name="connsiteX27" fmla="*/ 8963663 w 11795125"/>
              <a:gd name="connsiteY27" fmla="*/ 6815289 h 6858000"/>
              <a:gd name="connsiteX28" fmla="*/ 7707295 w 11795125"/>
              <a:gd name="connsiteY28" fmla="*/ 4639193 h 6858000"/>
              <a:gd name="connsiteX29" fmla="*/ 7708590 w 11795125"/>
              <a:gd name="connsiteY29" fmla="*/ 4187244 h 6858000"/>
              <a:gd name="connsiteX30" fmla="*/ 8959501 w 11795125"/>
              <a:gd name="connsiteY30" fmla="*/ 2017434 h 6858000"/>
              <a:gd name="connsiteX31" fmla="*/ 9343478 w 11795125"/>
              <a:gd name="connsiteY31" fmla="*/ 1795745 h 6858000"/>
              <a:gd name="connsiteX32" fmla="*/ 3102644 w 11795125"/>
              <a:gd name="connsiteY32" fmla="*/ 1739841 h 6858000"/>
              <a:gd name="connsiteX33" fmla="*/ 3385876 w 11795125"/>
              <a:gd name="connsiteY33" fmla="*/ 1740020 h 6858000"/>
              <a:gd name="connsiteX34" fmla="*/ 3430211 w 11795125"/>
              <a:gd name="connsiteY34" fmla="*/ 1765448 h 6858000"/>
              <a:gd name="connsiteX35" fmla="*/ 3572289 w 11795125"/>
              <a:gd name="connsiteY35" fmla="*/ 2011533 h 6858000"/>
              <a:gd name="connsiteX36" fmla="*/ 3571836 w 11795125"/>
              <a:gd name="connsiteY36" fmla="*/ 2062111 h 6858000"/>
              <a:gd name="connsiteX37" fmla="*/ 3430681 w 11795125"/>
              <a:gd name="connsiteY37" fmla="*/ 2308019 h 6858000"/>
              <a:gd name="connsiteX38" fmla="*/ 3387260 w 11795125"/>
              <a:gd name="connsiteY38" fmla="*/ 2333088 h 6858000"/>
              <a:gd name="connsiteX39" fmla="*/ 3103720 w 11795125"/>
              <a:gd name="connsiteY39" fmla="*/ 2332378 h 6858000"/>
              <a:gd name="connsiteX40" fmla="*/ 3059693 w 11795125"/>
              <a:gd name="connsiteY40" fmla="*/ 2307481 h 6858000"/>
              <a:gd name="connsiteX41" fmla="*/ 2917615 w 11795125"/>
              <a:gd name="connsiteY41" fmla="*/ 2061395 h 6858000"/>
              <a:gd name="connsiteX42" fmla="*/ 2917761 w 11795125"/>
              <a:gd name="connsiteY42" fmla="*/ 2010286 h 6858000"/>
              <a:gd name="connsiteX43" fmla="*/ 3059222 w 11795125"/>
              <a:gd name="connsiteY43" fmla="*/ 1764910 h 6858000"/>
              <a:gd name="connsiteX44" fmla="*/ 3102644 w 11795125"/>
              <a:gd name="connsiteY44" fmla="*/ 1739841 h 6858000"/>
              <a:gd name="connsiteX45" fmla="*/ 3522963 w 11795125"/>
              <a:gd name="connsiteY45" fmla="*/ 1598675 h 6858000"/>
              <a:gd name="connsiteX46" fmla="*/ 3625194 w 11795125"/>
              <a:gd name="connsiteY46" fmla="*/ 1598740 h 6858000"/>
              <a:gd name="connsiteX47" fmla="*/ 3641197 w 11795125"/>
              <a:gd name="connsiteY47" fmla="*/ 1607918 h 6858000"/>
              <a:gd name="connsiteX48" fmla="*/ 3692479 w 11795125"/>
              <a:gd name="connsiteY48" fmla="*/ 1696742 h 6858000"/>
              <a:gd name="connsiteX49" fmla="*/ 3692315 w 11795125"/>
              <a:gd name="connsiteY49" fmla="*/ 1714998 h 6858000"/>
              <a:gd name="connsiteX50" fmla="*/ 3641367 w 11795125"/>
              <a:gd name="connsiteY50" fmla="*/ 1803757 h 6858000"/>
              <a:gd name="connsiteX51" fmla="*/ 3625694 w 11795125"/>
              <a:gd name="connsiteY51" fmla="*/ 1812806 h 6858000"/>
              <a:gd name="connsiteX52" fmla="*/ 3523352 w 11795125"/>
              <a:gd name="connsiteY52" fmla="*/ 1812549 h 6858000"/>
              <a:gd name="connsiteX53" fmla="*/ 3507459 w 11795125"/>
              <a:gd name="connsiteY53" fmla="*/ 1803563 h 6858000"/>
              <a:gd name="connsiteX54" fmla="*/ 3456177 w 11795125"/>
              <a:gd name="connsiteY54" fmla="*/ 1714739 h 6858000"/>
              <a:gd name="connsiteX55" fmla="*/ 3456230 w 11795125"/>
              <a:gd name="connsiteY55" fmla="*/ 1696292 h 6858000"/>
              <a:gd name="connsiteX56" fmla="*/ 3507290 w 11795125"/>
              <a:gd name="connsiteY56" fmla="*/ 1607724 h 6858000"/>
              <a:gd name="connsiteX57" fmla="*/ 3522963 w 11795125"/>
              <a:gd name="connsiteY57" fmla="*/ 1598675 h 6858000"/>
              <a:gd name="connsiteX58" fmla="*/ 4199803 w 11795125"/>
              <a:gd name="connsiteY58" fmla="*/ 1370724 h 6858000"/>
              <a:gd name="connsiteX59" fmla="*/ 4537019 w 11795125"/>
              <a:gd name="connsiteY59" fmla="*/ 1370938 h 6858000"/>
              <a:gd name="connsiteX60" fmla="*/ 4589804 w 11795125"/>
              <a:gd name="connsiteY60" fmla="*/ 1401211 h 6858000"/>
              <a:gd name="connsiteX61" fmla="*/ 4758963 w 11795125"/>
              <a:gd name="connsiteY61" fmla="*/ 1694203 h 6858000"/>
              <a:gd name="connsiteX62" fmla="*/ 4758423 w 11795125"/>
              <a:gd name="connsiteY62" fmla="*/ 1754421 h 6858000"/>
              <a:gd name="connsiteX63" fmla="*/ 4590365 w 11795125"/>
              <a:gd name="connsiteY63" fmla="*/ 2047199 h 6858000"/>
              <a:gd name="connsiteX64" fmla="*/ 4538665 w 11795125"/>
              <a:gd name="connsiteY64" fmla="*/ 2077046 h 6858000"/>
              <a:gd name="connsiteX65" fmla="*/ 4201084 w 11795125"/>
              <a:gd name="connsiteY65" fmla="*/ 2076201 h 6858000"/>
              <a:gd name="connsiteX66" fmla="*/ 4148664 w 11795125"/>
              <a:gd name="connsiteY66" fmla="*/ 2046559 h 6858000"/>
              <a:gd name="connsiteX67" fmla="*/ 3979505 w 11795125"/>
              <a:gd name="connsiteY67" fmla="*/ 1753567 h 6858000"/>
              <a:gd name="connsiteX68" fmla="*/ 3979680 w 11795125"/>
              <a:gd name="connsiteY68" fmla="*/ 1692718 h 6858000"/>
              <a:gd name="connsiteX69" fmla="*/ 4148104 w 11795125"/>
              <a:gd name="connsiteY69" fmla="*/ 1400573 h 6858000"/>
              <a:gd name="connsiteX70" fmla="*/ 4199803 w 11795125"/>
              <a:gd name="connsiteY70" fmla="*/ 1370724 h 6858000"/>
              <a:gd name="connsiteX71" fmla="*/ 3525946 w 11795125"/>
              <a:gd name="connsiteY71" fmla="*/ 1141304 h 6858000"/>
              <a:gd name="connsiteX72" fmla="*/ 3719554 w 11795125"/>
              <a:gd name="connsiteY72" fmla="*/ 1141427 h 6858000"/>
              <a:gd name="connsiteX73" fmla="*/ 3749860 w 11795125"/>
              <a:gd name="connsiteY73" fmla="*/ 1158808 h 6858000"/>
              <a:gd name="connsiteX74" fmla="*/ 3846980 w 11795125"/>
              <a:gd name="connsiteY74" fmla="*/ 1327024 h 6858000"/>
              <a:gd name="connsiteX75" fmla="*/ 3846670 w 11795125"/>
              <a:gd name="connsiteY75" fmla="*/ 1361598 h 6858000"/>
              <a:gd name="connsiteX76" fmla="*/ 3750182 w 11795125"/>
              <a:gd name="connsiteY76" fmla="*/ 1529691 h 6858000"/>
              <a:gd name="connsiteX77" fmla="*/ 3720499 w 11795125"/>
              <a:gd name="connsiteY77" fmla="*/ 1546828 h 6858000"/>
              <a:gd name="connsiteX78" fmla="*/ 3526682 w 11795125"/>
              <a:gd name="connsiteY78" fmla="*/ 1546343 h 6858000"/>
              <a:gd name="connsiteX79" fmla="*/ 3496586 w 11795125"/>
              <a:gd name="connsiteY79" fmla="*/ 1529324 h 6858000"/>
              <a:gd name="connsiteX80" fmla="*/ 3399466 w 11795125"/>
              <a:gd name="connsiteY80" fmla="*/ 1361108 h 6858000"/>
              <a:gd name="connsiteX81" fmla="*/ 3399566 w 11795125"/>
              <a:gd name="connsiteY81" fmla="*/ 1326172 h 6858000"/>
              <a:gd name="connsiteX82" fmla="*/ 3496264 w 11795125"/>
              <a:gd name="connsiteY82" fmla="*/ 1158441 h 6858000"/>
              <a:gd name="connsiteX83" fmla="*/ 3525946 w 11795125"/>
              <a:gd name="connsiteY83" fmla="*/ 1141304 h 6858000"/>
              <a:gd name="connsiteX84" fmla="*/ 3955878 w 11795125"/>
              <a:gd name="connsiteY84" fmla="*/ 173494 h 6858000"/>
              <a:gd name="connsiteX85" fmla="*/ 4500068 w 11795125"/>
              <a:gd name="connsiteY85" fmla="*/ 173838 h 6858000"/>
              <a:gd name="connsiteX86" fmla="*/ 4585252 w 11795125"/>
              <a:gd name="connsiteY86" fmla="*/ 222694 h 6858000"/>
              <a:gd name="connsiteX87" fmla="*/ 4858234 w 11795125"/>
              <a:gd name="connsiteY87" fmla="*/ 695514 h 6858000"/>
              <a:gd name="connsiteX88" fmla="*/ 4857363 w 11795125"/>
              <a:gd name="connsiteY88" fmla="*/ 792690 h 6858000"/>
              <a:gd name="connsiteX89" fmla="*/ 4586156 w 11795125"/>
              <a:gd name="connsiteY89" fmla="*/ 1265167 h 6858000"/>
              <a:gd name="connsiteX90" fmla="*/ 4502727 w 11795125"/>
              <a:gd name="connsiteY90" fmla="*/ 1313334 h 6858000"/>
              <a:gd name="connsiteX91" fmla="*/ 3957947 w 11795125"/>
              <a:gd name="connsiteY91" fmla="*/ 1311968 h 6858000"/>
              <a:gd name="connsiteX92" fmla="*/ 3873354 w 11795125"/>
              <a:gd name="connsiteY92" fmla="*/ 1264134 h 6858000"/>
              <a:gd name="connsiteX93" fmla="*/ 3600372 w 11795125"/>
              <a:gd name="connsiteY93" fmla="*/ 791315 h 6858000"/>
              <a:gd name="connsiteX94" fmla="*/ 3600653 w 11795125"/>
              <a:gd name="connsiteY94" fmla="*/ 693116 h 6858000"/>
              <a:gd name="connsiteX95" fmla="*/ 3872449 w 11795125"/>
              <a:gd name="connsiteY95" fmla="*/ 221662 h 6858000"/>
              <a:gd name="connsiteX96" fmla="*/ 3955878 w 11795125"/>
              <a:gd name="connsiteY96" fmla="*/ 173494 h 6858000"/>
              <a:gd name="connsiteX97" fmla="*/ 3852283 w 11795125"/>
              <a:gd name="connsiteY97" fmla="*/ 0 h 6858000"/>
              <a:gd name="connsiteX98" fmla="*/ 6130031 w 11795125"/>
              <a:gd name="connsiteY98" fmla="*/ 0 h 6858000"/>
              <a:gd name="connsiteX99" fmla="*/ 6102465 w 11795125"/>
              <a:gd name="connsiteY99" fmla="*/ 36730 h 6858000"/>
              <a:gd name="connsiteX100" fmla="*/ 5879948 w 11795125"/>
              <a:gd name="connsiteY100" fmla="*/ 127724 h 6858000"/>
              <a:gd name="connsiteX101" fmla="*/ 4102884 w 11795125"/>
              <a:gd name="connsiteY101" fmla="*/ 123270 h 6858000"/>
              <a:gd name="connsiteX102" fmla="*/ 3877665 w 11795125"/>
              <a:gd name="connsiteY102" fmla="*/ 32818 h 6858000"/>
              <a:gd name="connsiteX103" fmla="*/ 0 w 11795125"/>
              <a:gd name="connsiteY103" fmla="*/ 0 h 6858000"/>
              <a:gd name="connsiteX104" fmla="*/ 3781476 w 11795125"/>
              <a:gd name="connsiteY104" fmla="*/ 0 h 6858000"/>
              <a:gd name="connsiteX105" fmla="*/ 3800985 w 11795125"/>
              <a:gd name="connsiteY105" fmla="*/ 47617 h 6858000"/>
              <a:gd name="connsiteX106" fmla="*/ 3766711 w 11795125"/>
              <a:gd name="connsiteY106" fmla="*/ 287889 h 6858000"/>
              <a:gd name="connsiteX107" fmla="*/ 2882037 w 11795125"/>
              <a:gd name="connsiteY107" fmla="*/ 1829098 h 6858000"/>
              <a:gd name="connsiteX108" fmla="*/ 2609888 w 11795125"/>
              <a:gd name="connsiteY108" fmla="*/ 1986223 h 6858000"/>
              <a:gd name="connsiteX109" fmla="*/ 832823 w 11795125"/>
              <a:gd name="connsiteY109" fmla="*/ 1981768 h 6858000"/>
              <a:gd name="connsiteX110" fmla="*/ 556879 w 11795125"/>
              <a:gd name="connsiteY110" fmla="*/ 1825733 h 6858000"/>
              <a:gd name="connsiteX111" fmla="*/ 79254 w 11795125"/>
              <a:gd name="connsiteY111" fmla="*/ 998462 h 6858000"/>
              <a:gd name="connsiteX112" fmla="*/ 0 w 11795125"/>
              <a:gd name="connsiteY112" fmla="*/ 86119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795125" h="6858000">
                <a:moveTo>
                  <a:pt x="4729712" y="4417922"/>
                </a:moveTo>
                <a:cubicBezTo>
                  <a:pt x="4729712" y="4417922"/>
                  <a:pt x="4729712" y="4417922"/>
                  <a:pt x="7234278" y="4419507"/>
                </a:cubicBezTo>
                <a:cubicBezTo>
                  <a:pt x="7396730" y="4419716"/>
                  <a:pt x="7544918" y="4503359"/>
                  <a:pt x="7626325" y="4644358"/>
                </a:cubicBezTo>
                <a:cubicBezTo>
                  <a:pt x="7626325" y="4644358"/>
                  <a:pt x="7626325" y="4644358"/>
                  <a:pt x="8882694" y="6820455"/>
                </a:cubicBezTo>
                <a:lnTo>
                  <a:pt x="8898077" y="6858000"/>
                </a:lnTo>
                <a:lnTo>
                  <a:pt x="3070863" y="6858000"/>
                </a:lnTo>
                <a:lnTo>
                  <a:pt x="3094823" y="6809422"/>
                </a:lnTo>
                <a:cubicBezTo>
                  <a:pt x="3094823" y="6809422"/>
                  <a:pt x="3094823" y="6809422"/>
                  <a:pt x="4345735" y="4639611"/>
                </a:cubicBezTo>
                <a:cubicBezTo>
                  <a:pt x="4422097" y="4501523"/>
                  <a:pt x="4571941" y="4415010"/>
                  <a:pt x="4729712" y="4417922"/>
                </a:cubicBezTo>
                <a:close/>
                <a:moveTo>
                  <a:pt x="2031302" y="2039301"/>
                </a:moveTo>
                <a:cubicBezTo>
                  <a:pt x="2031302" y="2039301"/>
                  <a:pt x="2031302" y="2039301"/>
                  <a:pt x="2747265" y="2039754"/>
                </a:cubicBezTo>
                <a:cubicBezTo>
                  <a:pt x="2793703" y="2039814"/>
                  <a:pt x="2836066" y="2063724"/>
                  <a:pt x="2859337" y="2104031"/>
                </a:cubicBezTo>
                <a:cubicBezTo>
                  <a:pt x="2859337" y="2104031"/>
                  <a:pt x="2859337" y="2104031"/>
                  <a:pt x="3218486" y="2726096"/>
                </a:cubicBezTo>
                <a:cubicBezTo>
                  <a:pt x="3240981" y="2765058"/>
                  <a:pt x="3241283" y="2815045"/>
                  <a:pt x="3217340" y="2853948"/>
                </a:cubicBezTo>
                <a:cubicBezTo>
                  <a:pt x="3217340" y="2853948"/>
                  <a:pt x="3217340" y="2853948"/>
                  <a:pt x="2860527" y="3475560"/>
                </a:cubicBezTo>
                <a:cubicBezTo>
                  <a:pt x="2838697" y="3515034"/>
                  <a:pt x="2795862" y="3539765"/>
                  <a:pt x="2750762" y="3538933"/>
                </a:cubicBezTo>
                <a:cubicBezTo>
                  <a:pt x="2750762" y="3538933"/>
                  <a:pt x="2750762" y="3538933"/>
                  <a:pt x="2034023" y="3537136"/>
                </a:cubicBezTo>
                <a:cubicBezTo>
                  <a:pt x="1988359" y="3538420"/>
                  <a:pt x="1945223" y="3513165"/>
                  <a:pt x="1922728" y="3474202"/>
                </a:cubicBezTo>
                <a:cubicBezTo>
                  <a:pt x="1922728" y="3474202"/>
                  <a:pt x="1922728" y="3474202"/>
                  <a:pt x="1563578" y="2852137"/>
                </a:cubicBezTo>
                <a:cubicBezTo>
                  <a:pt x="1540307" y="2811831"/>
                  <a:pt x="1540780" y="2763190"/>
                  <a:pt x="1563948" y="2722942"/>
                </a:cubicBezTo>
                <a:cubicBezTo>
                  <a:pt x="1563948" y="2722942"/>
                  <a:pt x="1563948" y="2722942"/>
                  <a:pt x="1921537" y="2102674"/>
                </a:cubicBezTo>
                <a:cubicBezTo>
                  <a:pt x="1943366" y="2063199"/>
                  <a:pt x="1986202" y="2038468"/>
                  <a:pt x="2031302" y="2039301"/>
                </a:cubicBezTo>
                <a:close/>
                <a:moveTo>
                  <a:pt x="9343478" y="1795745"/>
                </a:moveTo>
                <a:cubicBezTo>
                  <a:pt x="9343478" y="1795745"/>
                  <a:pt x="9343478" y="1795745"/>
                  <a:pt x="11620502" y="1797185"/>
                </a:cubicBezTo>
                <a:lnTo>
                  <a:pt x="11795125" y="1797296"/>
                </a:lnTo>
                <a:lnTo>
                  <a:pt x="11795125" y="6858000"/>
                </a:lnTo>
                <a:lnTo>
                  <a:pt x="8996698" y="6858000"/>
                </a:lnTo>
                <a:lnTo>
                  <a:pt x="8963663" y="6815289"/>
                </a:lnTo>
                <a:cubicBezTo>
                  <a:pt x="8963663" y="6815289"/>
                  <a:pt x="8963663" y="6815289"/>
                  <a:pt x="7707295" y="4639193"/>
                </a:cubicBezTo>
                <a:cubicBezTo>
                  <a:pt x="7625888" y="4498193"/>
                  <a:pt x="7627546" y="4328036"/>
                  <a:pt x="7708590" y="4187244"/>
                </a:cubicBezTo>
                <a:cubicBezTo>
                  <a:pt x="7708590" y="4187244"/>
                  <a:pt x="7708590" y="4187244"/>
                  <a:pt x="8959501" y="2017434"/>
                </a:cubicBezTo>
                <a:cubicBezTo>
                  <a:pt x="9035863" y="1879345"/>
                  <a:pt x="9185707" y="1792833"/>
                  <a:pt x="9343478" y="1795745"/>
                </a:cubicBezTo>
                <a:close/>
                <a:moveTo>
                  <a:pt x="3102644" y="1739841"/>
                </a:moveTo>
                <a:cubicBezTo>
                  <a:pt x="3102644" y="1739841"/>
                  <a:pt x="3102644" y="1739841"/>
                  <a:pt x="3385876" y="1740020"/>
                </a:cubicBezTo>
                <a:cubicBezTo>
                  <a:pt x="3404247" y="1740043"/>
                  <a:pt x="3421005" y="1749503"/>
                  <a:pt x="3430211" y="1765448"/>
                </a:cubicBezTo>
                <a:cubicBezTo>
                  <a:pt x="3430211" y="1765448"/>
                  <a:pt x="3430211" y="1765448"/>
                  <a:pt x="3572289" y="2011533"/>
                </a:cubicBezTo>
                <a:cubicBezTo>
                  <a:pt x="3581188" y="2026948"/>
                  <a:pt x="3581308" y="2046721"/>
                  <a:pt x="3571836" y="2062111"/>
                </a:cubicBezTo>
                <a:cubicBezTo>
                  <a:pt x="3571836" y="2062111"/>
                  <a:pt x="3571836" y="2062111"/>
                  <a:pt x="3430681" y="2308019"/>
                </a:cubicBezTo>
                <a:cubicBezTo>
                  <a:pt x="3422046" y="2323634"/>
                  <a:pt x="3405101" y="2333418"/>
                  <a:pt x="3387260" y="2333088"/>
                </a:cubicBezTo>
                <a:cubicBezTo>
                  <a:pt x="3387260" y="2333088"/>
                  <a:pt x="3387260" y="2333088"/>
                  <a:pt x="3103720" y="2332378"/>
                </a:cubicBezTo>
                <a:cubicBezTo>
                  <a:pt x="3085656" y="2332886"/>
                  <a:pt x="3068592" y="2322895"/>
                  <a:pt x="3059693" y="2307481"/>
                </a:cubicBezTo>
                <a:cubicBezTo>
                  <a:pt x="3059693" y="2307481"/>
                  <a:pt x="3059693" y="2307481"/>
                  <a:pt x="2917615" y="2061395"/>
                </a:cubicBezTo>
                <a:cubicBezTo>
                  <a:pt x="2908409" y="2045450"/>
                  <a:pt x="2908596" y="2026208"/>
                  <a:pt x="2917761" y="2010286"/>
                </a:cubicBezTo>
                <a:cubicBezTo>
                  <a:pt x="2917761" y="2010286"/>
                  <a:pt x="2917761" y="2010286"/>
                  <a:pt x="3059222" y="1764910"/>
                </a:cubicBezTo>
                <a:cubicBezTo>
                  <a:pt x="3067857" y="1749295"/>
                  <a:pt x="3084803" y="1739511"/>
                  <a:pt x="3102644" y="1739841"/>
                </a:cubicBezTo>
                <a:close/>
                <a:moveTo>
                  <a:pt x="3522963" y="1598675"/>
                </a:moveTo>
                <a:cubicBezTo>
                  <a:pt x="3522963" y="1598675"/>
                  <a:pt x="3522963" y="1598675"/>
                  <a:pt x="3625194" y="1598740"/>
                </a:cubicBezTo>
                <a:cubicBezTo>
                  <a:pt x="3631826" y="1598748"/>
                  <a:pt x="3637874" y="1602162"/>
                  <a:pt x="3641197" y="1607918"/>
                </a:cubicBezTo>
                <a:cubicBezTo>
                  <a:pt x="3641197" y="1607918"/>
                  <a:pt x="3641197" y="1607918"/>
                  <a:pt x="3692479" y="1696742"/>
                </a:cubicBezTo>
                <a:cubicBezTo>
                  <a:pt x="3695691" y="1702305"/>
                  <a:pt x="3695735" y="1709443"/>
                  <a:pt x="3692315" y="1714998"/>
                </a:cubicBezTo>
                <a:cubicBezTo>
                  <a:pt x="3692315" y="1714998"/>
                  <a:pt x="3692315" y="1714998"/>
                  <a:pt x="3641367" y="1803757"/>
                </a:cubicBezTo>
                <a:cubicBezTo>
                  <a:pt x="3638250" y="1809393"/>
                  <a:pt x="3632134" y="1812924"/>
                  <a:pt x="3625694" y="1812806"/>
                </a:cubicBezTo>
                <a:cubicBezTo>
                  <a:pt x="3625694" y="1812806"/>
                  <a:pt x="3625694" y="1812806"/>
                  <a:pt x="3523352" y="1812549"/>
                </a:cubicBezTo>
                <a:cubicBezTo>
                  <a:pt x="3516832" y="1812733"/>
                  <a:pt x="3510671" y="1809127"/>
                  <a:pt x="3507459" y="1803563"/>
                </a:cubicBezTo>
                <a:cubicBezTo>
                  <a:pt x="3507459" y="1803563"/>
                  <a:pt x="3507459" y="1803563"/>
                  <a:pt x="3456177" y="1714739"/>
                </a:cubicBezTo>
                <a:cubicBezTo>
                  <a:pt x="3452854" y="1708984"/>
                  <a:pt x="3452922" y="1702038"/>
                  <a:pt x="3456230" y="1696292"/>
                </a:cubicBezTo>
                <a:cubicBezTo>
                  <a:pt x="3456230" y="1696292"/>
                  <a:pt x="3456230" y="1696292"/>
                  <a:pt x="3507290" y="1607724"/>
                </a:cubicBezTo>
                <a:cubicBezTo>
                  <a:pt x="3510406" y="1602087"/>
                  <a:pt x="3516523" y="1598556"/>
                  <a:pt x="3522963" y="1598675"/>
                </a:cubicBezTo>
                <a:close/>
                <a:moveTo>
                  <a:pt x="4199803" y="1370724"/>
                </a:moveTo>
                <a:cubicBezTo>
                  <a:pt x="4199803" y="1370724"/>
                  <a:pt x="4199803" y="1370724"/>
                  <a:pt x="4537019" y="1370938"/>
                </a:cubicBezTo>
                <a:cubicBezTo>
                  <a:pt x="4558892" y="1370965"/>
                  <a:pt x="4578843" y="1382227"/>
                  <a:pt x="4589804" y="1401211"/>
                </a:cubicBezTo>
                <a:cubicBezTo>
                  <a:pt x="4589804" y="1401211"/>
                  <a:pt x="4589804" y="1401211"/>
                  <a:pt x="4758963" y="1694203"/>
                </a:cubicBezTo>
                <a:cubicBezTo>
                  <a:pt x="4769558" y="1712554"/>
                  <a:pt x="4769700" y="1736097"/>
                  <a:pt x="4758423" y="1754421"/>
                </a:cubicBezTo>
                <a:cubicBezTo>
                  <a:pt x="4758423" y="1754421"/>
                  <a:pt x="4758423" y="1754421"/>
                  <a:pt x="4590365" y="2047199"/>
                </a:cubicBezTo>
                <a:cubicBezTo>
                  <a:pt x="4580083" y="2065790"/>
                  <a:pt x="4559908" y="2077438"/>
                  <a:pt x="4538665" y="2077046"/>
                </a:cubicBezTo>
                <a:cubicBezTo>
                  <a:pt x="4538665" y="2077046"/>
                  <a:pt x="4538665" y="2077046"/>
                  <a:pt x="4201084" y="2076201"/>
                </a:cubicBezTo>
                <a:cubicBezTo>
                  <a:pt x="4179577" y="2076805"/>
                  <a:pt x="4159259" y="2064910"/>
                  <a:pt x="4148664" y="2046559"/>
                </a:cubicBezTo>
                <a:cubicBezTo>
                  <a:pt x="4148664" y="2046559"/>
                  <a:pt x="4148664" y="2046559"/>
                  <a:pt x="3979505" y="1753567"/>
                </a:cubicBezTo>
                <a:cubicBezTo>
                  <a:pt x="3968545" y="1734583"/>
                  <a:pt x="3968768" y="1711673"/>
                  <a:pt x="3979680" y="1692718"/>
                </a:cubicBezTo>
                <a:cubicBezTo>
                  <a:pt x="3979680" y="1692718"/>
                  <a:pt x="3979680" y="1692718"/>
                  <a:pt x="4148104" y="1400573"/>
                </a:cubicBezTo>
                <a:cubicBezTo>
                  <a:pt x="4158385" y="1381980"/>
                  <a:pt x="4178560" y="1370332"/>
                  <a:pt x="4199803" y="1370724"/>
                </a:cubicBezTo>
                <a:close/>
                <a:moveTo>
                  <a:pt x="3525946" y="1141304"/>
                </a:moveTo>
                <a:cubicBezTo>
                  <a:pt x="3525946" y="1141304"/>
                  <a:pt x="3525946" y="1141304"/>
                  <a:pt x="3719554" y="1141427"/>
                </a:cubicBezTo>
                <a:cubicBezTo>
                  <a:pt x="3732112" y="1141443"/>
                  <a:pt x="3743567" y="1147909"/>
                  <a:pt x="3749860" y="1158808"/>
                </a:cubicBezTo>
                <a:cubicBezTo>
                  <a:pt x="3749860" y="1158808"/>
                  <a:pt x="3749860" y="1158808"/>
                  <a:pt x="3846980" y="1327024"/>
                </a:cubicBezTo>
                <a:cubicBezTo>
                  <a:pt x="3853063" y="1337561"/>
                  <a:pt x="3853144" y="1351077"/>
                  <a:pt x="3846670" y="1361598"/>
                </a:cubicBezTo>
                <a:cubicBezTo>
                  <a:pt x="3846670" y="1361598"/>
                  <a:pt x="3846670" y="1361598"/>
                  <a:pt x="3750182" y="1529691"/>
                </a:cubicBezTo>
                <a:cubicBezTo>
                  <a:pt x="3744279" y="1540366"/>
                  <a:pt x="3732695" y="1547054"/>
                  <a:pt x="3720499" y="1546828"/>
                </a:cubicBezTo>
                <a:cubicBezTo>
                  <a:pt x="3720499" y="1546828"/>
                  <a:pt x="3720499" y="1546828"/>
                  <a:pt x="3526682" y="1546343"/>
                </a:cubicBezTo>
                <a:cubicBezTo>
                  <a:pt x="3514334" y="1546689"/>
                  <a:pt x="3502669" y="1539861"/>
                  <a:pt x="3496586" y="1529324"/>
                </a:cubicBezTo>
                <a:cubicBezTo>
                  <a:pt x="3496586" y="1529324"/>
                  <a:pt x="3496586" y="1529324"/>
                  <a:pt x="3399466" y="1361108"/>
                </a:cubicBezTo>
                <a:cubicBezTo>
                  <a:pt x="3393173" y="1350208"/>
                  <a:pt x="3393302" y="1337055"/>
                  <a:pt x="3399566" y="1326172"/>
                </a:cubicBezTo>
                <a:cubicBezTo>
                  <a:pt x="3399566" y="1326172"/>
                  <a:pt x="3399566" y="1326172"/>
                  <a:pt x="3496264" y="1158441"/>
                </a:cubicBezTo>
                <a:cubicBezTo>
                  <a:pt x="3502167" y="1147767"/>
                  <a:pt x="3513750" y="1141079"/>
                  <a:pt x="3525946" y="1141304"/>
                </a:cubicBezTo>
                <a:close/>
                <a:moveTo>
                  <a:pt x="3955878" y="173494"/>
                </a:moveTo>
                <a:cubicBezTo>
                  <a:pt x="3955878" y="173494"/>
                  <a:pt x="3955878" y="173494"/>
                  <a:pt x="4500068" y="173838"/>
                </a:cubicBezTo>
                <a:cubicBezTo>
                  <a:pt x="4535365" y="173884"/>
                  <a:pt x="4567564" y="192057"/>
                  <a:pt x="4585252" y="222694"/>
                </a:cubicBezTo>
                <a:cubicBezTo>
                  <a:pt x="4585252" y="222694"/>
                  <a:pt x="4585252" y="222694"/>
                  <a:pt x="4858234" y="695514"/>
                </a:cubicBezTo>
                <a:cubicBezTo>
                  <a:pt x="4875332" y="725128"/>
                  <a:pt x="4875562" y="763121"/>
                  <a:pt x="4857363" y="792690"/>
                </a:cubicBezTo>
                <a:cubicBezTo>
                  <a:pt x="4857363" y="792690"/>
                  <a:pt x="4857363" y="792690"/>
                  <a:pt x="4586156" y="1265167"/>
                </a:cubicBezTo>
                <a:cubicBezTo>
                  <a:pt x="4569564" y="1295169"/>
                  <a:pt x="4537006" y="1313967"/>
                  <a:pt x="4502727" y="1313334"/>
                </a:cubicBezTo>
                <a:cubicBezTo>
                  <a:pt x="4502727" y="1313334"/>
                  <a:pt x="4502727" y="1313334"/>
                  <a:pt x="3957947" y="1311968"/>
                </a:cubicBezTo>
                <a:cubicBezTo>
                  <a:pt x="3923239" y="1312944"/>
                  <a:pt x="3890452" y="1293749"/>
                  <a:pt x="3873354" y="1264134"/>
                </a:cubicBezTo>
                <a:cubicBezTo>
                  <a:pt x="3873354" y="1264134"/>
                  <a:pt x="3873354" y="1264134"/>
                  <a:pt x="3600372" y="791315"/>
                </a:cubicBezTo>
                <a:cubicBezTo>
                  <a:pt x="3582684" y="760678"/>
                  <a:pt x="3583043" y="723707"/>
                  <a:pt x="3600653" y="693116"/>
                </a:cubicBezTo>
                <a:cubicBezTo>
                  <a:pt x="3600653" y="693116"/>
                  <a:pt x="3600653" y="693116"/>
                  <a:pt x="3872449" y="221662"/>
                </a:cubicBezTo>
                <a:cubicBezTo>
                  <a:pt x="3889041" y="191658"/>
                  <a:pt x="3921599" y="172861"/>
                  <a:pt x="3955878" y="173494"/>
                </a:cubicBezTo>
                <a:close/>
                <a:moveTo>
                  <a:pt x="3852283" y="0"/>
                </a:moveTo>
                <a:lnTo>
                  <a:pt x="6130031" y="0"/>
                </a:lnTo>
                <a:lnTo>
                  <a:pt x="6102465" y="36730"/>
                </a:lnTo>
                <a:cubicBezTo>
                  <a:pt x="6044520" y="95168"/>
                  <a:pt x="5963814" y="129272"/>
                  <a:pt x="5879948" y="127724"/>
                </a:cubicBezTo>
                <a:cubicBezTo>
                  <a:pt x="5879948" y="127724"/>
                  <a:pt x="5879948" y="127724"/>
                  <a:pt x="4102884" y="123270"/>
                </a:cubicBezTo>
                <a:cubicBezTo>
                  <a:pt x="4017972" y="125657"/>
                  <a:pt x="3936583" y="91034"/>
                  <a:pt x="3877665" y="32818"/>
                </a:cubicBezTo>
                <a:close/>
                <a:moveTo>
                  <a:pt x="0" y="0"/>
                </a:moveTo>
                <a:lnTo>
                  <a:pt x="3781476" y="0"/>
                </a:lnTo>
                <a:lnTo>
                  <a:pt x="3800985" y="47617"/>
                </a:lnTo>
                <a:cubicBezTo>
                  <a:pt x="3821943" y="127749"/>
                  <a:pt x="3811234" y="215546"/>
                  <a:pt x="3766711" y="287889"/>
                </a:cubicBezTo>
                <a:cubicBezTo>
                  <a:pt x="3766711" y="287889"/>
                  <a:pt x="3766711" y="287889"/>
                  <a:pt x="2882037" y="1829098"/>
                </a:cubicBezTo>
                <a:cubicBezTo>
                  <a:pt x="2827913" y="1926970"/>
                  <a:pt x="2721708" y="1988287"/>
                  <a:pt x="2609888" y="1986223"/>
                </a:cubicBezTo>
                <a:cubicBezTo>
                  <a:pt x="2609888" y="1986223"/>
                  <a:pt x="2609888" y="1986223"/>
                  <a:pt x="832823" y="1981768"/>
                </a:cubicBezTo>
                <a:cubicBezTo>
                  <a:pt x="719607" y="1984952"/>
                  <a:pt x="612654" y="1922338"/>
                  <a:pt x="556879" y="1825733"/>
                </a:cubicBezTo>
                <a:cubicBezTo>
                  <a:pt x="556879" y="1825733"/>
                  <a:pt x="556879" y="1825733"/>
                  <a:pt x="79254" y="998462"/>
                </a:cubicBezTo>
                <a:lnTo>
                  <a:pt x="0" y="86119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864000" rtlCol="0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-ES" noProof="0"/>
              <a:t>Inserte o arrastre y coloque una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6117" y="1816509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44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es-ES" noProof="0"/>
              <a:t>Haz clic para editar el título de la diapositiva divisoria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48124" y="3795246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xmlns="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227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de conteni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xmlns="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81149" y="1684742"/>
            <a:ext cx="4904790" cy="433376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-ES" noProof="0"/>
              <a:t>Inserte o arrastre y coloque su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editar el título de la página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xmlns="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xmlns="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de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posición de imagen 12">
            <a:extLst>
              <a:ext uri="{FF2B5EF4-FFF2-40B4-BE49-F238E27FC236}">
                <a16:creationId xmlns:a16="http://schemas.microsoft.com/office/drawing/2014/main" xmlns="" id="{C64B33BB-8F3A-42CE-BBDA-D08AA3266737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6282692" y="432000"/>
            <a:ext cx="5511800" cy="5760000"/>
          </a:xfrm>
          <a:custGeom>
            <a:avLst/>
            <a:gdLst>
              <a:gd name="connsiteX0" fmla="*/ 193823 w 5511800"/>
              <a:gd name="connsiteY0" fmla="*/ 0 h 5760000"/>
              <a:gd name="connsiteX1" fmla="*/ 5511800 w 5511800"/>
              <a:gd name="connsiteY1" fmla="*/ 0 h 5760000"/>
              <a:gd name="connsiteX2" fmla="*/ 5511800 w 5511800"/>
              <a:gd name="connsiteY2" fmla="*/ 5760000 h 5760000"/>
              <a:gd name="connsiteX3" fmla="*/ 193823 w 5511800"/>
              <a:gd name="connsiteY3" fmla="*/ 5760000 h 5760000"/>
              <a:gd name="connsiteX4" fmla="*/ 3937 w 5511800"/>
              <a:gd name="connsiteY4" fmla="*/ 5605239 h 5760000"/>
              <a:gd name="connsiteX5" fmla="*/ 0 w 5511800"/>
              <a:gd name="connsiteY5" fmla="*/ 5566186 h 5760000"/>
              <a:gd name="connsiteX6" fmla="*/ 0 w 5511800"/>
              <a:gd name="connsiteY6" fmla="*/ 193814 h 5760000"/>
              <a:gd name="connsiteX7" fmla="*/ 3937 w 5511800"/>
              <a:gd name="connsiteY7" fmla="*/ 154762 h 5760000"/>
              <a:gd name="connsiteX8" fmla="*/ 193823 w 5511800"/>
              <a:gd name="connsiteY8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11800" h="5760000">
                <a:moveTo>
                  <a:pt x="193823" y="0"/>
                </a:moveTo>
                <a:lnTo>
                  <a:pt x="5511800" y="0"/>
                </a:lnTo>
                <a:lnTo>
                  <a:pt x="5511800" y="5760000"/>
                </a:lnTo>
                <a:lnTo>
                  <a:pt x="193823" y="5760000"/>
                </a:lnTo>
                <a:cubicBezTo>
                  <a:pt x="100158" y="5760000"/>
                  <a:pt x="22011" y="5693561"/>
                  <a:pt x="3937" y="5605239"/>
                </a:cubicBezTo>
                <a:lnTo>
                  <a:pt x="0" y="5566186"/>
                </a:lnTo>
                <a:lnTo>
                  <a:pt x="0" y="193814"/>
                </a:lnTo>
                <a:lnTo>
                  <a:pt x="3937" y="154762"/>
                </a:lnTo>
                <a:cubicBezTo>
                  <a:pt x="22011" y="66440"/>
                  <a:pt x="100158" y="0"/>
                  <a:pt x="193823" y="0"/>
                </a:cubicBezTo>
                <a:close/>
              </a:path>
            </a:pathLst>
          </a:custGeom>
        </p:spPr>
        <p:txBody>
          <a:bodyPr wrap="square" tIns="0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-ES" noProof="0"/>
              <a:t>Inserte o arrastre y coloque una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editar el título de la página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xmlns="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xmlns="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1629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de conteni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xmlns="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12170" y="237629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-ES" noProof="0"/>
              <a:t>Inserte o arrastre y coloque su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editar el título de la página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xmlns="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xmlns="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xmlns="" id="{01317B12-44C8-4227-9EB8-973D2226E63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8812420" y="117614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-ES" noProof="0"/>
              <a:t>Inserte o arrastre y coloque su foto</a:t>
            </a:r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xmlns="" id="{1AD2255F-36DA-4BDE-B54D-F94F14B68B6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8812419" y="3552739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-ES" noProof="0"/>
              <a:t>Inserte o arrastre y coloque su foto</a:t>
            </a:r>
          </a:p>
        </p:txBody>
      </p:sp>
    </p:spTree>
    <p:extLst>
      <p:ext uri="{BB962C8B-B14F-4D97-AF65-F5344CB8AC3E}">
        <p14:creationId xmlns:p14="http://schemas.microsoft.com/office/powerpoint/2010/main" val="282955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bre 5">
            <a:extLst>
              <a:ext uri="{FF2B5EF4-FFF2-40B4-BE49-F238E27FC236}">
                <a16:creationId xmlns:a16="http://schemas.microsoft.com/office/drawing/2014/main" xmlns="" id="{CD92D281-07CD-478F-9BF5-BA7D43439A3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/>
          </a:p>
        </p:txBody>
      </p:sp>
      <p:sp>
        <p:nvSpPr>
          <p:cNvPr id="11" name="Forma libre 5">
            <a:extLst>
              <a:ext uri="{FF2B5EF4-FFF2-40B4-BE49-F238E27FC236}">
                <a16:creationId xmlns:a16="http://schemas.microsoft.com/office/drawing/2014/main" xmlns="" id="{B2C53265-8805-42B3-82B4-151EFBC4273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/>
          </a:p>
        </p:txBody>
      </p:sp>
      <p:sp>
        <p:nvSpPr>
          <p:cNvPr id="13" name="Forma libre 5">
            <a:extLst>
              <a:ext uri="{FF2B5EF4-FFF2-40B4-BE49-F238E27FC236}">
                <a16:creationId xmlns:a16="http://schemas.microsoft.com/office/drawing/2014/main" xmlns="" id="{D0111EB4-98AF-4EB7-878B-31FD32A9514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/>
          </a:p>
        </p:txBody>
      </p:sp>
      <p:sp>
        <p:nvSpPr>
          <p:cNvPr id="14" name="Forma libre 5">
            <a:extLst>
              <a:ext uri="{FF2B5EF4-FFF2-40B4-BE49-F238E27FC236}">
                <a16:creationId xmlns:a16="http://schemas.microsoft.com/office/drawing/2014/main" xmlns="" id="{33809002-30A9-49C0-BE36-B14DD1E4D87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/>
          </a:p>
        </p:txBody>
      </p:sp>
      <p:sp>
        <p:nvSpPr>
          <p:cNvPr id="15" name="Forma libre 5">
            <a:extLst>
              <a:ext uri="{FF2B5EF4-FFF2-40B4-BE49-F238E27FC236}">
                <a16:creationId xmlns:a16="http://schemas.microsoft.com/office/drawing/2014/main" xmlns="" id="{FFD5C582-B212-4ADA-AB1B-0481AA39C3A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editar el título de la página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xmlns="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3" name="Marcador de comparación izquierdo 1">
            <a:extLst>
              <a:ext uri="{FF2B5EF4-FFF2-40B4-BE49-F238E27FC236}">
                <a16:creationId xmlns:a16="http://schemas.microsoft.com/office/drawing/2014/main" xmlns="" id="{9322B50D-6A7D-41C6-BA57-613BC231D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xmlns="" id="{9FD584DA-F775-47B8-A1D7-6556AD5FCBD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2" name="Marcador de comparación izquierdo 2">
            <a:extLst>
              <a:ext uri="{FF2B5EF4-FFF2-40B4-BE49-F238E27FC236}">
                <a16:creationId xmlns:a16="http://schemas.microsoft.com/office/drawing/2014/main" xmlns="" id="{78A963F8-6F6E-440E-B3B3-DDE13C083A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8" name="Marcador de posición de texto 4">
            <a:extLst>
              <a:ext uri="{FF2B5EF4-FFF2-40B4-BE49-F238E27FC236}">
                <a16:creationId xmlns:a16="http://schemas.microsoft.com/office/drawing/2014/main" xmlns="" id="{DF0A5256-B267-47DA-858A-0F3867CB61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grafía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>
            <a:extLst>
              <a:ext uri="{FF2B5EF4-FFF2-40B4-BE49-F238E27FC236}">
                <a16:creationId xmlns:a16="http://schemas.microsoft.com/office/drawing/2014/main" xmlns="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1771313" cy="619125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-ES" noProof="0"/>
              <a:t>Inserte o arrastre y coloque su foto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xmlns="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BBC3BEE7-44AC-45BC-B4E7-93E3454EB8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687" y="5066452"/>
            <a:ext cx="4459766" cy="539345"/>
          </a:xfrm>
          <a:prstGeom prst="roundRect">
            <a:avLst>
              <a:gd name="adj" fmla="val 10086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108000" rIns="180000" bIns="0" rtlCol="0" anchor="t"/>
          <a:lstStyle>
            <a:lvl1pPr algn="l">
              <a:lnSpc>
                <a:spcPct val="100000"/>
              </a:lnSpc>
              <a:defRPr sz="1800" b="0" spc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Escriba la leyenda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70E81F30-8FC8-4841-8404-4DC79218B945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xmlns="" id="{83D29F65-481C-4C80-BB65-121E5AED26B5}"/>
              </a:ext>
            </a:extLst>
          </p:cNvPr>
          <p:cNvSpPr/>
          <p:nvPr userDrawn="1"/>
        </p:nvSpPr>
        <p:spPr>
          <a:xfrm>
            <a:off x="11844618" y="6249961"/>
            <a:ext cx="230420" cy="460402"/>
          </a:xfrm>
          <a:prstGeom prst="roundRect">
            <a:avLst>
              <a:gd name="adj" fmla="val 7366"/>
            </a:avLst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4BC39664-EB8B-4A32-915A-D4308F792772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AC6C03AE-289A-4BCC-971C-3400028C8764}"/>
              </a:ext>
            </a:extLst>
          </p:cNvPr>
          <p:cNvSpPr/>
          <p:nvPr userDrawn="1"/>
        </p:nvSpPr>
        <p:spPr>
          <a:xfrm rot="5400000">
            <a:off x="8694713" y="3406143"/>
            <a:ext cx="6857999" cy="457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es-ES" noProof="0"/>
              <a:t>Haga clic para editar el título de la página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xmlns="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61483"/>
            <a:ext cx="5484930" cy="20153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Agregue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7656" y="6277243"/>
            <a:ext cx="464344" cy="400188"/>
          </a:xfrm>
          <a:prstGeom prst="roundRect">
            <a:avLst>
              <a:gd name="adj" fmla="val 9526"/>
            </a:avLst>
          </a:prstGeom>
          <a:gradFill>
            <a:gsLst>
              <a:gs pos="20000">
                <a:schemeClr val="tx1">
                  <a:lumMod val="75000"/>
                  <a:lumOff val="25000"/>
                </a:schemeClr>
              </a:gs>
              <a:gs pos="82000">
                <a:schemeClr val="tx1"/>
              </a:gs>
            </a:gsLst>
            <a:lin ang="3000000" scaled="0"/>
          </a:gradFill>
          <a:ln w="6350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fld id="{19B51A1E-902D-48AF-9020-955120F399B6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62" r:id="rId3"/>
    <p:sldLayoutId id="2147483663" r:id="rId4"/>
    <p:sldLayoutId id="2147483658" r:id="rId5"/>
    <p:sldLayoutId id="2147483665" r:id="rId6"/>
    <p:sldLayoutId id="2147483666" r:id="rId7"/>
    <p:sldLayoutId id="2147483659" r:id="rId8"/>
    <p:sldLayoutId id="2147483660" r:id="rId9"/>
    <p:sldLayoutId id="2147483664" r:id="rId10"/>
    <p:sldLayoutId id="2147483650" r:id="rId11"/>
    <p:sldLayoutId id="2147483652" r:id="rId12"/>
    <p:sldLayoutId id="2147483656" r:id="rId13"/>
    <p:sldLayoutId id="2147483657" r:id="rId14"/>
    <p:sldLayoutId id="2147483655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diagramData" Target="../diagrams/data2.xml"/><Relationship Id="rId18" Type="http://schemas.openxmlformats.org/officeDocument/2006/relationships/hyperlink" Target="http://kw.fudan.edu.cn/verb/search?csrfmiddlewaretoken=EZJSIb0KKuZP15UrzUT93VwDx5Cc5ZAM&amp;query_word=sleep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22.svg"/><Relationship Id="rId12" Type="http://schemas.microsoft.com/office/2007/relationships/diagramDrawing" Target="../diagrams/drawing1.xml"/><Relationship Id="rId1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2.xml"/><Relationship Id="rId1" Type="http://schemas.openxmlformats.org/officeDocument/2006/relationships/slideLayout" Target="../slideLayouts/slideLayout1.xml"/><Relationship Id="rId11" Type="http://schemas.openxmlformats.org/officeDocument/2006/relationships/diagramColors" Target="../diagrams/colors1.xml"/><Relationship Id="rId1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1.xml"/><Relationship Id="rId9" Type="http://schemas.openxmlformats.org/officeDocument/2006/relationships/diagramLayout" Target="../diagrams/layout1.xml"/><Relationship Id="rId1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13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ción de imagen 6" descr="Imagen de la diapositiva">
            <a:extLst>
              <a:ext uri="{FF2B5EF4-FFF2-40B4-BE49-F238E27FC236}">
                <a16:creationId xmlns:a16="http://schemas.microsoft.com/office/drawing/2014/main" xmlns="" id="{FE5D908F-BAEF-2843-BC2F-691696E72E1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5" name="Cuadro de texto 24" descr="Énfasis de la diapositiva en el cuadro del título">
            <a:extLst>
              <a:ext uri="{FF2B5EF4-FFF2-40B4-BE49-F238E27FC236}">
                <a16:creationId xmlns:a16="http://schemas.microsoft.com/office/drawing/2014/main" xmlns="" id="{7EF238CB-AB58-4787-8F9C-A1C16929A2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 flipH="1">
            <a:off x="-1" y="3914775"/>
            <a:ext cx="1481849" cy="2200275"/>
          </a:xfrm>
          <a:custGeom>
            <a:avLst/>
            <a:gdLst>
              <a:gd name="connsiteX0" fmla="*/ 1494549 w 1494549"/>
              <a:gd name="connsiteY0" fmla="*/ 0 h 2200275"/>
              <a:gd name="connsiteX1" fmla="*/ 100333 w 1494549"/>
              <a:gd name="connsiteY1" fmla="*/ 0 h 2200275"/>
              <a:gd name="connsiteX2" fmla="*/ 0 w 1494549"/>
              <a:gd name="connsiteY2" fmla="*/ 100333 h 2200275"/>
              <a:gd name="connsiteX3" fmla="*/ 0 w 1494549"/>
              <a:gd name="connsiteY3" fmla="*/ 2099942 h 2200275"/>
              <a:gd name="connsiteX4" fmla="*/ 100333 w 1494549"/>
              <a:gd name="connsiteY4" fmla="*/ 2200275 h 2200275"/>
              <a:gd name="connsiteX5" fmla="*/ 1494549 w 1494549"/>
              <a:gd name="connsiteY5" fmla="*/ 2200275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549" h="2200275">
                <a:moveTo>
                  <a:pt x="1494549" y="0"/>
                </a:moveTo>
                <a:lnTo>
                  <a:pt x="100333" y="0"/>
                </a:lnTo>
                <a:cubicBezTo>
                  <a:pt x="44921" y="0"/>
                  <a:pt x="0" y="44921"/>
                  <a:pt x="0" y="100333"/>
                </a:cubicBezTo>
                <a:lnTo>
                  <a:pt x="0" y="2099942"/>
                </a:lnTo>
                <a:cubicBezTo>
                  <a:pt x="0" y="2155354"/>
                  <a:pt x="44921" y="2200275"/>
                  <a:pt x="100333" y="2200275"/>
                </a:cubicBezTo>
                <a:lnTo>
                  <a:pt x="1494549" y="2200275"/>
                </a:lnTo>
                <a:close/>
              </a:path>
            </a:pathLst>
          </a:cu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tx1"/>
              </a:gs>
            </a:gsLst>
            <a:lin ang="0" scaled="0"/>
          </a:gra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wrap="square" lIns="180000" tIns="288000" rIns="180000" bIns="180000" rtlCol="0" anchor="t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5000" b="1" kern="1200" spc="-3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8293" y="3114635"/>
            <a:ext cx="4459766" cy="2514635"/>
          </a:xfr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txBody>
          <a:bodyPr rtlCol="0"/>
          <a:lstStyle/>
          <a:p>
            <a:pPr rtl="0"/>
            <a:r>
              <a:rPr lang="es-ES" sz="5000" dirty="0" err="1" smtClean="0"/>
              <a:t>Verb</a:t>
            </a:r>
            <a:r>
              <a:rPr lang="es-ES" sz="5000" dirty="0" smtClean="0"/>
              <a:t> </a:t>
            </a:r>
            <a:r>
              <a:rPr lang="es-ES" sz="5000" dirty="0" err="1" smtClean="0"/>
              <a:t>patterns</a:t>
            </a:r>
            <a:endParaRPr lang="es-ES" sz="5000" dirty="0"/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xmlns="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4624645"/>
            <a:ext cx="4000500" cy="690752"/>
          </a:xfrm>
        </p:spPr>
        <p:txBody>
          <a:bodyPr rtlCol="0"/>
          <a:lstStyle/>
          <a:p>
            <a:pPr rtl="0"/>
            <a:r>
              <a:rPr lang="es-ES" sz="2500" i="1" dirty="0" err="1" smtClean="0"/>
              <a:t>What</a:t>
            </a:r>
            <a:r>
              <a:rPr lang="es-ES" sz="2500" i="1" dirty="0" smtClean="0"/>
              <a:t> </a:t>
            </a:r>
            <a:r>
              <a:rPr lang="es-ES" sz="2500" i="1" dirty="0" err="1" smtClean="0"/>
              <a:t>is</a:t>
            </a:r>
            <a:r>
              <a:rPr lang="es-ES" sz="2500" i="1" dirty="0" smtClean="0"/>
              <a:t> a </a:t>
            </a:r>
            <a:r>
              <a:rPr lang="es-ES" sz="2500" i="1" dirty="0" err="1" smtClean="0"/>
              <a:t>verb</a:t>
            </a:r>
            <a:r>
              <a:rPr lang="es-ES" sz="2500" i="1" dirty="0" smtClean="0"/>
              <a:t> </a:t>
            </a:r>
            <a:r>
              <a:rPr lang="es-ES" sz="2500" i="1" dirty="0" err="1" smtClean="0"/>
              <a:t>pattern</a:t>
            </a:r>
            <a:r>
              <a:rPr lang="es-ES" sz="2500" i="1" dirty="0" smtClean="0"/>
              <a:t>?</a:t>
            </a:r>
            <a:endParaRPr lang="es-ES" sz="2500" i="1" dirty="0"/>
          </a:p>
        </p:txBody>
      </p:sp>
      <p:sp>
        <p:nvSpPr>
          <p:cNvPr id="20" name="Triángulo isósceles 19" descr="Sombra de la diapositiva en el cuadro del título">
            <a:extLst>
              <a:ext uri="{FF2B5EF4-FFF2-40B4-BE49-F238E27FC236}">
                <a16:creationId xmlns:a16="http://schemas.microsoft.com/office/drawing/2014/main" xmlns="" id="{545D50A1-D634-4325-B06C-5450FDF7B8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0800000" flipH="1">
            <a:off x="1000837" y="5629270"/>
            <a:ext cx="476249" cy="42497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96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 descr="Cómo usar esta plantilla">
            <a:extLst>
              <a:ext uri="{FF2B5EF4-FFF2-40B4-BE49-F238E27FC236}">
                <a16:creationId xmlns:a16="http://schemas.microsoft.com/office/drawing/2014/main" xmlns="" id="{AF827C88-045E-4F68-9447-36B04E5AF96E}"/>
              </a:ext>
            </a:extLst>
          </p:cNvPr>
          <p:cNvGrpSpPr/>
          <p:nvPr/>
        </p:nvGrpSpPr>
        <p:grpSpPr>
          <a:xfrm>
            <a:off x="298484" y="589495"/>
            <a:ext cx="3002130" cy="3083313"/>
            <a:chOff x="1341135" y="527364"/>
            <a:chExt cx="3002130" cy="3083313"/>
          </a:xfrm>
        </p:grpSpPr>
        <p:sp>
          <p:nvSpPr>
            <p:cNvPr id="37" name="Elipse 36" title="Gráficos circulares en segundo plano">
              <a:extLst>
                <a:ext uri="{FF2B5EF4-FFF2-40B4-BE49-F238E27FC236}">
                  <a16:creationId xmlns:a16="http://schemas.microsoft.com/office/drawing/2014/main" xmlns="" id="{C51FBE48-2848-4EC5-89D6-C5C86C105FD1}"/>
                </a:ext>
              </a:extLst>
            </p:cNvPr>
            <p:cNvSpPr/>
            <p:nvPr/>
          </p:nvSpPr>
          <p:spPr>
            <a:xfrm>
              <a:off x="1341135" y="814260"/>
              <a:ext cx="2796417" cy="279641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>
                <a:lnSpc>
                  <a:spcPts val="3000"/>
                </a:lnSpc>
              </a:pPr>
              <a:r>
                <a:rPr lang="es-ES" sz="4000" b="1" dirty="0" err="1" smtClean="0"/>
                <a:t>Verb</a:t>
              </a:r>
              <a:r>
                <a:rPr lang="es-ES" sz="4000" b="1" dirty="0" smtClean="0"/>
                <a:t> </a:t>
              </a:r>
              <a:r>
                <a:rPr lang="es-ES" sz="4000" b="1" dirty="0" err="1" smtClean="0"/>
                <a:t>patterns</a:t>
              </a:r>
              <a:endParaRPr lang="es-ES" sz="4000" dirty="0"/>
            </a:p>
          </p:txBody>
        </p:sp>
        <p:sp>
          <p:nvSpPr>
            <p:cNvPr id="40" name="Elipse 39" title="Gráficos circulares en segundo plano">
              <a:extLst>
                <a:ext uri="{FF2B5EF4-FFF2-40B4-BE49-F238E27FC236}">
                  <a16:creationId xmlns:a16="http://schemas.microsoft.com/office/drawing/2014/main" xmlns="" id="{DDBE5AE1-0732-46F6-A796-4251201817EE}"/>
                </a:ext>
              </a:extLst>
            </p:cNvPr>
            <p:cNvSpPr/>
            <p:nvPr/>
          </p:nvSpPr>
          <p:spPr>
            <a:xfrm>
              <a:off x="3125525" y="527364"/>
              <a:ext cx="1217740" cy="12177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41" name="Elipse 40" title="Gráficos circulares en segundo plano">
              <a:extLst>
                <a:ext uri="{FF2B5EF4-FFF2-40B4-BE49-F238E27FC236}">
                  <a16:creationId xmlns:a16="http://schemas.microsoft.com/office/drawing/2014/main" xmlns="" id="{4571EFCA-4D6B-4975-BCE3-09C7F433B4DA}"/>
                </a:ext>
              </a:extLst>
            </p:cNvPr>
            <p:cNvSpPr/>
            <p:nvPr/>
          </p:nvSpPr>
          <p:spPr>
            <a:xfrm>
              <a:off x="1537865" y="3001655"/>
              <a:ext cx="360000" cy="36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38" name="Título 2">
              <a:extLst>
                <a:ext uri="{FF2B5EF4-FFF2-40B4-BE49-F238E27FC236}">
                  <a16:creationId xmlns:a16="http://schemas.microsoft.com/office/drawing/2014/main" xmlns="" id="{E3AEFCE0-0A87-4B19-ABDE-39B6D794A7ED}"/>
                </a:ext>
              </a:extLst>
            </p:cNvPr>
            <p:cNvSpPr txBox="1">
              <a:spLocks/>
            </p:cNvSpPr>
            <p:nvPr/>
          </p:nvSpPr>
          <p:spPr>
            <a:xfrm>
              <a:off x="3133073" y="654208"/>
              <a:ext cx="1188691" cy="1186824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 spc="-15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 rtl="0"/>
              <a:r>
                <a:rPr lang="es-ES" sz="72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sp>
        <p:nvSpPr>
          <p:cNvPr id="32" name="Gráfico 18" title="Flecha de instrucciones de la plantilla">
            <a:extLst>
              <a:ext uri="{FF2B5EF4-FFF2-40B4-BE49-F238E27FC236}">
                <a16:creationId xmlns:a16="http://schemas.microsoft.com/office/drawing/2014/main" xmlns="" id="{1C423936-E785-4AA4-AE30-B44E99C3D5C5}"/>
              </a:ext>
            </a:extLst>
          </p:cNvPr>
          <p:cNvSpPr/>
          <p:nvPr/>
        </p:nvSpPr>
        <p:spPr>
          <a:xfrm rot="3626174">
            <a:off x="7446616" y="247420"/>
            <a:ext cx="659696" cy="878083"/>
          </a:xfrm>
          <a:custGeom>
            <a:avLst/>
            <a:gdLst>
              <a:gd name="connsiteX0" fmla="*/ 27380 w 542925"/>
              <a:gd name="connsiteY0" fmla="*/ 669232 h 676275"/>
              <a:gd name="connsiteX1" fmla="*/ 138823 w 542925"/>
              <a:gd name="connsiteY1" fmla="*/ 376814 h 676275"/>
              <a:gd name="connsiteX2" fmla="*/ 352183 w 542925"/>
              <a:gd name="connsiteY2" fmla="*/ 147262 h 676275"/>
              <a:gd name="connsiteX3" fmla="*/ 485533 w 542925"/>
              <a:gd name="connsiteY3" fmla="*/ 68204 h 676275"/>
              <a:gd name="connsiteX4" fmla="*/ 469340 w 542925"/>
              <a:gd name="connsiteY4" fmla="*/ 96779 h 676275"/>
              <a:gd name="connsiteX5" fmla="*/ 416953 w 542925"/>
              <a:gd name="connsiteY5" fmla="*/ 192029 h 676275"/>
              <a:gd name="connsiteX6" fmla="*/ 433145 w 542925"/>
              <a:gd name="connsiteY6" fmla="*/ 216794 h 676275"/>
              <a:gd name="connsiteX7" fmla="*/ 484580 w 542925"/>
              <a:gd name="connsiteY7" fmla="*/ 124402 h 676275"/>
              <a:gd name="connsiteX8" fmla="*/ 509345 w 542925"/>
              <a:gd name="connsiteY8" fmla="*/ 78682 h 676275"/>
              <a:gd name="connsiteX9" fmla="*/ 536015 w 542925"/>
              <a:gd name="connsiteY9" fmla="*/ 37724 h 676275"/>
              <a:gd name="connsiteX10" fmla="*/ 524585 w 542925"/>
              <a:gd name="connsiteY10" fmla="*/ 7244 h 676275"/>
              <a:gd name="connsiteX11" fmla="*/ 297890 w 542925"/>
              <a:gd name="connsiteY11" fmla="*/ 39629 h 676275"/>
              <a:gd name="connsiteX12" fmla="*/ 307415 w 542925"/>
              <a:gd name="connsiteY12" fmla="*/ 71062 h 676275"/>
              <a:gd name="connsiteX13" fmla="*/ 436003 w 542925"/>
              <a:gd name="connsiteY13" fmla="*/ 54869 h 676275"/>
              <a:gd name="connsiteX14" fmla="*/ 233120 w 542925"/>
              <a:gd name="connsiteY14" fmla="*/ 208222 h 676275"/>
              <a:gd name="connsiteX15" fmla="*/ 57860 w 542925"/>
              <a:gd name="connsiteY15" fmla="*/ 473969 h 676275"/>
              <a:gd name="connsiteX16" fmla="*/ 7378 w 542925"/>
              <a:gd name="connsiteY16" fmla="*/ 648277 h 676275"/>
              <a:gd name="connsiteX17" fmla="*/ 14045 w 542925"/>
              <a:gd name="connsiteY17" fmla="*/ 670184 h 676275"/>
              <a:gd name="connsiteX18" fmla="*/ 27380 w 542925"/>
              <a:gd name="connsiteY18" fmla="*/ 669232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925" h="676275">
                <a:moveTo>
                  <a:pt x="27380" y="669232"/>
                </a:moveTo>
                <a:cubicBezTo>
                  <a:pt x="44525" y="565409"/>
                  <a:pt x="83578" y="465397"/>
                  <a:pt x="138823" y="376814"/>
                </a:cubicBezTo>
                <a:cubicBezTo>
                  <a:pt x="195020" y="288232"/>
                  <a:pt x="267410" y="209174"/>
                  <a:pt x="352183" y="147262"/>
                </a:cubicBezTo>
                <a:cubicBezTo>
                  <a:pt x="394093" y="116782"/>
                  <a:pt x="438860" y="90112"/>
                  <a:pt x="485533" y="68204"/>
                </a:cubicBezTo>
                <a:cubicBezTo>
                  <a:pt x="479818" y="77729"/>
                  <a:pt x="475055" y="87254"/>
                  <a:pt x="469340" y="96779"/>
                </a:cubicBezTo>
                <a:cubicBezTo>
                  <a:pt x="452195" y="128212"/>
                  <a:pt x="434098" y="160597"/>
                  <a:pt x="416953" y="192029"/>
                </a:cubicBezTo>
                <a:cubicBezTo>
                  <a:pt x="412190" y="201554"/>
                  <a:pt x="425525" y="230129"/>
                  <a:pt x="433145" y="216794"/>
                </a:cubicBezTo>
                <a:cubicBezTo>
                  <a:pt x="450290" y="186314"/>
                  <a:pt x="467435" y="154882"/>
                  <a:pt x="484580" y="124402"/>
                </a:cubicBezTo>
                <a:cubicBezTo>
                  <a:pt x="493153" y="109162"/>
                  <a:pt x="501725" y="93922"/>
                  <a:pt x="509345" y="78682"/>
                </a:cubicBezTo>
                <a:cubicBezTo>
                  <a:pt x="516965" y="64394"/>
                  <a:pt x="523633" y="48202"/>
                  <a:pt x="536015" y="37724"/>
                </a:cubicBezTo>
                <a:cubicBezTo>
                  <a:pt x="543635" y="31057"/>
                  <a:pt x="535063" y="5339"/>
                  <a:pt x="524585" y="7244"/>
                </a:cubicBezTo>
                <a:cubicBezTo>
                  <a:pt x="449338" y="21532"/>
                  <a:pt x="374090" y="32009"/>
                  <a:pt x="297890" y="39629"/>
                </a:cubicBezTo>
                <a:cubicBezTo>
                  <a:pt x="287413" y="40582"/>
                  <a:pt x="295033" y="72967"/>
                  <a:pt x="307415" y="71062"/>
                </a:cubicBezTo>
                <a:cubicBezTo>
                  <a:pt x="350278" y="66299"/>
                  <a:pt x="393140" y="61537"/>
                  <a:pt x="436003" y="54869"/>
                </a:cubicBezTo>
                <a:cubicBezTo>
                  <a:pt x="360755" y="94874"/>
                  <a:pt x="292175" y="147262"/>
                  <a:pt x="233120" y="208222"/>
                </a:cubicBezTo>
                <a:cubicBezTo>
                  <a:pt x="158825" y="284422"/>
                  <a:pt x="98818" y="375862"/>
                  <a:pt x="57860" y="473969"/>
                </a:cubicBezTo>
                <a:cubicBezTo>
                  <a:pt x="35000" y="530167"/>
                  <a:pt x="17855" y="588269"/>
                  <a:pt x="7378" y="648277"/>
                </a:cubicBezTo>
                <a:cubicBezTo>
                  <a:pt x="6425" y="655897"/>
                  <a:pt x="8330" y="665422"/>
                  <a:pt x="14045" y="670184"/>
                </a:cubicBezTo>
                <a:cubicBezTo>
                  <a:pt x="20713" y="676852"/>
                  <a:pt x="25475" y="675899"/>
                  <a:pt x="27380" y="669232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rtl="0"/>
            <a:endParaRPr lang="es-ES"/>
          </a:p>
        </p:txBody>
      </p:sp>
      <p:pic>
        <p:nvPicPr>
          <p:cNvPr id="35" name="Gráfico 34" title="Icono de un puntero">
            <a:extLst>
              <a:ext uri="{FF2B5EF4-FFF2-40B4-BE49-F238E27FC236}">
                <a16:creationId xmlns:a16="http://schemas.microsoft.com/office/drawing/2014/main" xmlns="" id="{FE77A636-0A2F-43A6-A666-027B31BBE48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01940" y="3302000"/>
            <a:ext cx="199025" cy="199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itle 6" hidden="1">
            <a:extLst>
              <a:ext uri="{FF2B5EF4-FFF2-40B4-BE49-F238E27FC236}">
                <a16:creationId xmlns:a16="http://schemas.microsoft.com/office/drawing/2014/main" xmlns="" id="{D2D8260F-F1E9-49CB-AE09-EF7687225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"/>
              <a:t>How to Customize this Slide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xmlns="" id="{88DC1F28-E3FD-416B-8C76-7556A49440F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4B73C415-D670-4716-A5EC-CC4D52CA2BAC}" type="slidenum">
              <a:rPr lang="es-ES" smtClean="0"/>
              <a:pPr rtl="0"/>
              <a:t>2</a:t>
            </a:fld>
            <a:endParaRPr lang="es-ES"/>
          </a:p>
        </p:txBody>
      </p:sp>
      <p:sp>
        <p:nvSpPr>
          <p:cNvPr id="33" name="Gráfico 18" title="Flecha de instrucciones de la plantilla">
            <a:extLst>
              <a:ext uri="{FF2B5EF4-FFF2-40B4-BE49-F238E27FC236}">
                <a16:creationId xmlns:a16="http://schemas.microsoft.com/office/drawing/2014/main" xmlns="" id="{1C423936-E785-4AA4-AE30-B44E99C3D5C5}"/>
              </a:ext>
            </a:extLst>
          </p:cNvPr>
          <p:cNvSpPr/>
          <p:nvPr/>
        </p:nvSpPr>
        <p:spPr>
          <a:xfrm rot="5780139" flipH="1">
            <a:off x="3462914" y="2001994"/>
            <a:ext cx="584221" cy="892805"/>
          </a:xfrm>
          <a:custGeom>
            <a:avLst/>
            <a:gdLst>
              <a:gd name="connsiteX0" fmla="*/ 27380 w 542925"/>
              <a:gd name="connsiteY0" fmla="*/ 669232 h 676275"/>
              <a:gd name="connsiteX1" fmla="*/ 138823 w 542925"/>
              <a:gd name="connsiteY1" fmla="*/ 376814 h 676275"/>
              <a:gd name="connsiteX2" fmla="*/ 352183 w 542925"/>
              <a:gd name="connsiteY2" fmla="*/ 147262 h 676275"/>
              <a:gd name="connsiteX3" fmla="*/ 485533 w 542925"/>
              <a:gd name="connsiteY3" fmla="*/ 68204 h 676275"/>
              <a:gd name="connsiteX4" fmla="*/ 469340 w 542925"/>
              <a:gd name="connsiteY4" fmla="*/ 96779 h 676275"/>
              <a:gd name="connsiteX5" fmla="*/ 416953 w 542925"/>
              <a:gd name="connsiteY5" fmla="*/ 192029 h 676275"/>
              <a:gd name="connsiteX6" fmla="*/ 433145 w 542925"/>
              <a:gd name="connsiteY6" fmla="*/ 216794 h 676275"/>
              <a:gd name="connsiteX7" fmla="*/ 484580 w 542925"/>
              <a:gd name="connsiteY7" fmla="*/ 124402 h 676275"/>
              <a:gd name="connsiteX8" fmla="*/ 509345 w 542925"/>
              <a:gd name="connsiteY8" fmla="*/ 78682 h 676275"/>
              <a:gd name="connsiteX9" fmla="*/ 536015 w 542925"/>
              <a:gd name="connsiteY9" fmla="*/ 37724 h 676275"/>
              <a:gd name="connsiteX10" fmla="*/ 524585 w 542925"/>
              <a:gd name="connsiteY10" fmla="*/ 7244 h 676275"/>
              <a:gd name="connsiteX11" fmla="*/ 297890 w 542925"/>
              <a:gd name="connsiteY11" fmla="*/ 39629 h 676275"/>
              <a:gd name="connsiteX12" fmla="*/ 307415 w 542925"/>
              <a:gd name="connsiteY12" fmla="*/ 71062 h 676275"/>
              <a:gd name="connsiteX13" fmla="*/ 436003 w 542925"/>
              <a:gd name="connsiteY13" fmla="*/ 54869 h 676275"/>
              <a:gd name="connsiteX14" fmla="*/ 233120 w 542925"/>
              <a:gd name="connsiteY14" fmla="*/ 208222 h 676275"/>
              <a:gd name="connsiteX15" fmla="*/ 57860 w 542925"/>
              <a:gd name="connsiteY15" fmla="*/ 473969 h 676275"/>
              <a:gd name="connsiteX16" fmla="*/ 7378 w 542925"/>
              <a:gd name="connsiteY16" fmla="*/ 648277 h 676275"/>
              <a:gd name="connsiteX17" fmla="*/ 14045 w 542925"/>
              <a:gd name="connsiteY17" fmla="*/ 670184 h 676275"/>
              <a:gd name="connsiteX18" fmla="*/ 27380 w 542925"/>
              <a:gd name="connsiteY18" fmla="*/ 669232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925" h="676275">
                <a:moveTo>
                  <a:pt x="27380" y="669232"/>
                </a:moveTo>
                <a:cubicBezTo>
                  <a:pt x="44525" y="565409"/>
                  <a:pt x="83578" y="465397"/>
                  <a:pt x="138823" y="376814"/>
                </a:cubicBezTo>
                <a:cubicBezTo>
                  <a:pt x="195020" y="288232"/>
                  <a:pt x="267410" y="209174"/>
                  <a:pt x="352183" y="147262"/>
                </a:cubicBezTo>
                <a:cubicBezTo>
                  <a:pt x="394093" y="116782"/>
                  <a:pt x="438860" y="90112"/>
                  <a:pt x="485533" y="68204"/>
                </a:cubicBezTo>
                <a:cubicBezTo>
                  <a:pt x="479818" y="77729"/>
                  <a:pt x="475055" y="87254"/>
                  <a:pt x="469340" y="96779"/>
                </a:cubicBezTo>
                <a:cubicBezTo>
                  <a:pt x="452195" y="128212"/>
                  <a:pt x="434098" y="160597"/>
                  <a:pt x="416953" y="192029"/>
                </a:cubicBezTo>
                <a:cubicBezTo>
                  <a:pt x="412190" y="201554"/>
                  <a:pt x="425525" y="230129"/>
                  <a:pt x="433145" y="216794"/>
                </a:cubicBezTo>
                <a:cubicBezTo>
                  <a:pt x="450290" y="186314"/>
                  <a:pt x="467435" y="154882"/>
                  <a:pt x="484580" y="124402"/>
                </a:cubicBezTo>
                <a:cubicBezTo>
                  <a:pt x="493153" y="109162"/>
                  <a:pt x="501725" y="93922"/>
                  <a:pt x="509345" y="78682"/>
                </a:cubicBezTo>
                <a:cubicBezTo>
                  <a:pt x="516965" y="64394"/>
                  <a:pt x="523633" y="48202"/>
                  <a:pt x="536015" y="37724"/>
                </a:cubicBezTo>
                <a:cubicBezTo>
                  <a:pt x="543635" y="31057"/>
                  <a:pt x="535063" y="5339"/>
                  <a:pt x="524585" y="7244"/>
                </a:cubicBezTo>
                <a:cubicBezTo>
                  <a:pt x="449338" y="21532"/>
                  <a:pt x="374090" y="32009"/>
                  <a:pt x="297890" y="39629"/>
                </a:cubicBezTo>
                <a:cubicBezTo>
                  <a:pt x="287413" y="40582"/>
                  <a:pt x="295033" y="72967"/>
                  <a:pt x="307415" y="71062"/>
                </a:cubicBezTo>
                <a:cubicBezTo>
                  <a:pt x="350278" y="66299"/>
                  <a:pt x="393140" y="61537"/>
                  <a:pt x="436003" y="54869"/>
                </a:cubicBezTo>
                <a:cubicBezTo>
                  <a:pt x="360755" y="94874"/>
                  <a:pt x="292175" y="147262"/>
                  <a:pt x="233120" y="208222"/>
                </a:cubicBezTo>
                <a:cubicBezTo>
                  <a:pt x="158825" y="284422"/>
                  <a:pt x="98818" y="375862"/>
                  <a:pt x="57860" y="473969"/>
                </a:cubicBezTo>
                <a:cubicBezTo>
                  <a:pt x="35000" y="530167"/>
                  <a:pt x="17855" y="588269"/>
                  <a:pt x="7378" y="648277"/>
                </a:cubicBezTo>
                <a:cubicBezTo>
                  <a:pt x="6425" y="655897"/>
                  <a:pt x="8330" y="665422"/>
                  <a:pt x="14045" y="670184"/>
                </a:cubicBezTo>
                <a:cubicBezTo>
                  <a:pt x="20713" y="676852"/>
                  <a:pt x="25475" y="675899"/>
                  <a:pt x="27380" y="669232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rtl="0"/>
            <a:endParaRPr lang="es-ES"/>
          </a:p>
        </p:txBody>
      </p:sp>
      <p:sp>
        <p:nvSpPr>
          <p:cNvPr id="8" name="Hexágono 7"/>
          <p:cNvSpPr/>
          <p:nvPr/>
        </p:nvSpPr>
        <p:spPr>
          <a:xfrm>
            <a:off x="4501702" y="716338"/>
            <a:ext cx="2597597" cy="2179261"/>
          </a:xfrm>
          <a:prstGeom prst="hexag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Verb is crucial in sentence </a:t>
            </a:r>
            <a:r>
              <a:rPr lang="en-US" sz="1200" dirty="0" smtClean="0"/>
              <a:t>understanding. </a:t>
            </a:r>
            <a:r>
              <a:rPr lang="en-US" sz="1200" dirty="0"/>
              <a:t>A major issue of verb understanding is </a:t>
            </a:r>
            <a:r>
              <a:rPr lang="en-US" sz="1200" dirty="0" smtClean="0"/>
              <a:t>polysemy, </a:t>
            </a:r>
            <a:r>
              <a:rPr lang="en-US" sz="1200" dirty="0"/>
              <a:t>which means that a verb has different semantics or senses when collocating with different objects. </a:t>
            </a:r>
            <a:endParaRPr lang="en-US" sz="1200" dirty="0"/>
          </a:p>
        </p:txBody>
      </p:sp>
      <p:sp>
        <p:nvSpPr>
          <p:cNvPr id="9" name="Lágrima 8"/>
          <p:cNvSpPr/>
          <p:nvPr/>
        </p:nvSpPr>
        <p:spPr>
          <a:xfrm flipH="1">
            <a:off x="8618714" y="919862"/>
            <a:ext cx="2468386" cy="1772212"/>
          </a:xfrm>
          <a:prstGeom prst="teardrop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Polysemy:</a:t>
            </a:r>
          </a:p>
          <a:p>
            <a:pPr algn="ctr"/>
            <a:r>
              <a:rPr lang="en-US" sz="1600" dirty="0" smtClean="0"/>
              <a:t>It is when a verb can have different meaning according to the semantic </a:t>
            </a:r>
            <a:r>
              <a:rPr lang="en-US" dirty="0" smtClean="0"/>
              <a:t>sense</a:t>
            </a:r>
            <a:endParaRPr lang="en-US" dirty="0"/>
          </a:p>
        </p:txBody>
      </p:sp>
      <p:sp>
        <p:nvSpPr>
          <p:cNvPr id="42" name="Gráfico 18" title="Flecha de instrucciones de la plantilla">
            <a:extLst>
              <a:ext uri="{FF2B5EF4-FFF2-40B4-BE49-F238E27FC236}">
                <a16:creationId xmlns:a16="http://schemas.microsoft.com/office/drawing/2014/main" xmlns="" id="{1C423936-E785-4AA4-AE30-B44E99C3D5C5}"/>
              </a:ext>
            </a:extLst>
          </p:cNvPr>
          <p:cNvSpPr/>
          <p:nvPr/>
        </p:nvSpPr>
        <p:spPr>
          <a:xfrm rot="8193245">
            <a:off x="9871126" y="2736320"/>
            <a:ext cx="321041" cy="527564"/>
          </a:xfrm>
          <a:custGeom>
            <a:avLst/>
            <a:gdLst>
              <a:gd name="connsiteX0" fmla="*/ 27380 w 542925"/>
              <a:gd name="connsiteY0" fmla="*/ 669232 h 676275"/>
              <a:gd name="connsiteX1" fmla="*/ 138823 w 542925"/>
              <a:gd name="connsiteY1" fmla="*/ 376814 h 676275"/>
              <a:gd name="connsiteX2" fmla="*/ 352183 w 542925"/>
              <a:gd name="connsiteY2" fmla="*/ 147262 h 676275"/>
              <a:gd name="connsiteX3" fmla="*/ 485533 w 542925"/>
              <a:gd name="connsiteY3" fmla="*/ 68204 h 676275"/>
              <a:gd name="connsiteX4" fmla="*/ 469340 w 542925"/>
              <a:gd name="connsiteY4" fmla="*/ 96779 h 676275"/>
              <a:gd name="connsiteX5" fmla="*/ 416953 w 542925"/>
              <a:gd name="connsiteY5" fmla="*/ 192029 h 676275"/>
              <a:gd name="connsiteX6" fmla="*/ 433145 w 542925"/>
              <a:gd name="connsiteY6" fmla="*/ 216794 h 676275"/>
              <a:gd name="connsiteX7" fmla="*/ 484580 w 542925"/>
              <a:gd name="connsiteY7" fmla="*/ 124402 h 676275"/>
              <a:gd name="connsiteX8" fmla="*/ 509345 w 542925"/>
              <a:gd name="connsiteY8" fmla="*/ 78682 h 676275"/>
              <a:gd name="connsiteX9" fmla="*/ 536015 w 542925"/>
              <a:gd name="connsiteY9" fmla="*/ 37724 h 676275"/>
              <a:gd name="connsiteX10" fmla="*/ 524585 w 542925"/>
              <a:gd name="connsiteY10" fmla="*/ 7244 h 676275"/>
              <a:gd name="connsiteX11" fmla="*/ 297890 w 542925"/>
              <a:gd name="connsiteY11" fmla="*/ 39629 h 676275"/>
              <a:gd name="connsiteX12" fmla="*/ 307415 w 542925"/>
              <a:gd name="connsiteY12" fmla="*/ 71062 h 676275"/>
              <a:gd name="connsiteX13" fmla="*/ 436003 w 542925"/>
              <a:gd name="connsiteY13" fmla="*/ 54869 h 676275"/>
              <a:gd name="connsiteX14" fmla="*/ 233120 w 542925"/>
              <a:gd name="connsiteY14" fmla="*/ 208222 h 676275"/>
              <a:gd name="connsiteX15" fmla="*/ 57860 w 542925"/>
              <a:gd name="connsiteY15" fmla="*/ 473969 h 676275"/>
              <a:gd name="connsiteX16" fmla="*/ 7378 w 542925"/>
              <a:gd name="connsiteY16" fmla="*/ 648277 h 676275"/>
              <a:gd name="connsiteX17" fmla="*/ 14045 w 542925"/>
              <a:gd name="connsiteY17" fmla="*/ 670184 h 676275"/>
              <a:gd name="connsiteX18" fmla="*/ 27380 w 542925"/>
              <a:gd name="connsiteY18" fmla="*/ 669232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925" h="676275">
                <a:moveTo>
                  <a:pt x="27380" y="669232"/>
                </a:moveTo>
                <a:cubicBezTo>
                  <a:pt x="44525" y="565409"/>
                  <a:pt x="83578" y="465397"/>
                  <a:pt x="138823" y="376814"/>
                </a:cubicBezTo>
                <a:cubicBezTo>
                  <a:pt x="195020" y="288232"/>
                  <a:pt x="267410" y="209174"/>
                  <a:pt x="352183" y="147262"/>
                </a:cubicBezTo>
                <a:cubicBezTo>
                  <a:pt x="394093" y="116782"/>
                  <a:pt x="438860" y="90112"/>
                  <a:pt x="485533" y="68204"/>
                </a:cubicBezTo>
                <a:cubicBezTo>
                  <a:pt x="479818" y="77729"/>
                  <a:pt x="475055" y="87254"/>
                  <a:pt x="469340" y="96779"/>
                </a:cubicBezTo>
                <a:cubicBezTo>
                  <a:pt x="452195" y="128212"/>
                  <a:pt x="434098" y="160597"/>
                  <a:pt x="416953" y="192029"/>
                </a:cubicBezTo>
                <a:cubicBezTo>
                  <a:pt x="412190" y="201554"/>
                  <a:pt x="425525" y="230129"/>
                  <a:pt x="433145" y="216794"/>
                </a:cubicBezTo>
                <a:cubicBezTo>
                  <a:pt x="450290" y="186314"/>
                  <a:pt x="467435" y="154882"/>
                  <a:pt x="484580" y="124402"/>
                </a:cubicBezTo>
                <a:cubicBezTo>
                  <a:pt x="493153" y="109162"/>
                  <a:pt x="501725" y="93922"/>
                  <a:pt x="509345" y="78682"/>
                </a:cubicBezTo>
                <a:cubicBezTo>
                  <a:pt x="516965" y="64394"/>
                  <a:pt x="523633" y="48202"/>
                  <a:pt x="536015" y="37724"/>
                </a:cubicBezTo>
                <a:cubicBezTo>
                  <a:pt x="543635" y="31057"/>
                  <a:pt x="535063" y="5339"/>
                  <a:pt x="524585" y="7244"/>
                </a:cubicBezTo>
                <a:cubicBezTo>
                  <a:pt x="449338" y="21532"/>
                  <a:pt x="374090" y="32009"/>
                  <a:pt x="297890" y="39629"/>
                </a:cubicBezTo>
                <a:cubicBezTo>
                  <a:pt x="287413" y="40582"/>
                  <a:pt x="295033" y="72967"/>
                  <a:pt x="307415" y="71062"/>
                </a:cubicBezTo>
                <a:cubicBezTo>
                  <a:pt x="350278" y="66299"/>
                  <a:pt x="393140" y="61537"/>
                  <a:pt x="436003" y="54869"/>
                </a:cubicBezTo>
                <a:cubicBezTo>
                  <a:pt x="360755" y="94874"/>
                  <a:pt x="292175" y="147262"/>
                  <a:pt x="233120" y="208222"/>
                </a:cubicBezTo>
                <a:cubicBezTo>
                  <a:pt x="158825" y="284422"/>
                  <a:pt x="98818" y="375862"/>
                  <a:pt x="57860" y="473969"/>
                </a:cubicBezTo>
                <a:cubicBezTo>
                  <a:pt x="35000" y="530167"/>
                  <a:pt x="17855" y="588269"/>
                  <a:pt x="7378" y="648277"/>
                </a:cubicBezTo>
                <a:cubicBezTo>
                  <a:pt x="6425" y="655897"/>
                  <a:pt x="8330" y="665422"/>
                  <a:pt x="14045" y="670184"/>
                </a:cubicBezTo>
                <a:cubicBezTo>
                  <a:pt x="20713" y="676852"/>
                  <a:pt x="25475" y="675899"/>
                  <a:pt x="27380" y="669232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rtl="0"/>
            <a:endParaRPr lang="es-ES"/>
          </a:p>
        </p:txBody>
      </p:sp>
      <p:sp>
        <p:nvSpPr>
          <p:cNvPr id="45" name="Elipse 44" title="Gráficos circulares en segundo plano">
            <a:extLst>
              <a:ext uri="{FF2B5EF4-FFF2-40B4-BE49-F238E27FC236}">
                <a16:creationId xmlns:a16="http://schemas.microsoft.com/office/drawing/2014/main" xmlns="" id="{4571EFCA-4D6B-4975-BCE3-09C7F433B4DA}"/>
              </a:ext>
            </a:extLst>
          </p:cNvPr>
          <p:cNvSpPr/>
          <p:nvPr/>
        </p:nvSpPr>
        <p:spPr>
          <a:xfrm>
            <a:off x="4820029" y="584281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0" name="Hexágono 9"/>
          <p:cNvSpPr/>
          <p:nvPr/>
        </p:nvSpPr>
        <p:spPr>
          <a:xfrm>
            <a:off x="10904071" y="1645186"/>
            <a:ext cx="366058" cy="321564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2490973528"/>
              </p:ext>
            </p:extLst>
          </p:nvPr>
        </p:nvGraphicFramePr>
        <p:xfrm>
          <a:off x="7231839" y="3243786"/>
          <a:ext cx="4274362" cy="2905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Rectángulo 13"/>
          <p:cNvSpPr/>
          <p:nvPr/>
        </p:nvSpPr>
        <p:spPr>
          <a:xfrm>
            <a:off x="7385429" y="3423786"/>
            <a:ext cx="5453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a.</a:t>
            </a:r>
            <a:endParaRPr lang="es-ES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7" name="Rectángulo 46"/>
          <p:cNvSpPr/>
          <p:nvPr/>
        </p:nvSpPr>
        <p:spPr>
          <a:xfrm>
            <a:off x="7589306" y="4363586"/>
            <a:ext cx="5693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</a:t>
            </a:r>
            <a:r>
              <a:rPr lang="es-ES" sz="4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  <a:endParaRPr lang="es-ES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7396650" y="5176386"/>
            <a:ext cx="5229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</a:t>
            </a:r>
            <a:r>
              <a:rPr lang="es-ES" sz="4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  <a:endParaRPr lang="es-ES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8" name="CuadroTexto 17"/>
          <p:cNvSpPr txBox="1"/>
          <p:nvPr/>
        </p:nvSpPr>
        <p:spPr>
          <a:xfrm rot="17828974">
            <a:off x="4000126" y="1125085"/>
            <a:ext cx="1003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</a:t>
            </a:r>
            <a:endParaRPr lang="en-US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5" name="Diagrama 24"/>
          <p:cNvGraphicFramePr/>
          <p:nvPr>
            <p:extLst>
              <p:ext uri="{D42A27DB-BD31-4B8C-83A1-F6EECF244321}">
                <p14:modId xmlns:p14="http://schemas.microsoft.com/office/powerpoint/2010/main" val="815773588"/>
              </p:ext>
            </p:extLst>
          </p:nvPr>
        </p:nvGraphicFramePr>
        <p:xfrm>
          <a:off x="776637" y="3825216"/>
          <a:ext cx="4403392" cy="2702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50" name="Gráfico 18" title="Flecha de instrucciones de la plantilla">
            <a:extLst>
              <a:ext uri="{FF2B5EF4-FFF2-40B4-BE49-F238E27FC236}">
                <a16:creationId xmlns:a16="http://schemas.microsoft.com/office/drawing/2014/main" xmlns="" id="{1C423936-E785-4AA4-AE30-B44E99C3D5C5}"/>
              </a:ext>
            </a:extLst>
          </p:cNvPr>
          <p:cNvSpPr/>
          <p:nvPr/>
        </p:nvSpPr>
        <p:spPr>
          <a:xfrm rot="12753099" flipH="1">
            <a:off x="-58132" y="3489537"/>
            <a:ext cx="1195677" cy="1707726"/>
          </a:xfrm>
          <a:custGeom>
            <a:avLst/>
            <a:gdLst>
              <a:gd name="connsiteX0" fmla="*/ 27380 w 542925"/>
              <a:gd name="connsiteY0" fmla="*/ 669232 h 676275"/>
              <a:gd name="connsiteX1" fmla="*/ 138823 w 542925"/>
              <a:gd name="connsiteY1" fmla="*/ 376814 h 676275"/>
              <a:gd name="connsiteX2" fmla="*/ 352183 w 542925"/>
              <a:gd name="connsiteY2" fmla="*/ 147262 h 676275"/>
              <a:gd name="connsiteX3" fmla="*/ 485533 w 542925"/>
              <a:gd name="connsiteY3" fmla="*/ 68204 h 676275"/>
              <a:gd name="connsiteX4" fmla="*/ 469340 w 542925"/>
              <a:gd name="connsiteY4" fmla="*/ 96779 h 676275"/>
              <a:gd name="connsiteX5" fmla="*/ 416953 w 542925"/>
              <a:gd name="connsiteY5" fmla="*/ 192029 h 676275"/>
              <a:gd name="connsiteX6" fmla="*/ 433145 w 542925"/>
              <a:gd name="connsiteY6" fmla="*/ 216794 h 676275"/>
              <a:gd name="connsiteX7" fmla="*/ 484580 w 542925"/>
              <a:gd name="connsiteY7" fmla="*/ 124402 h 676275"/>
              <a:gd name="connsiteX8" fmla="*/ 509345 w 542925"/>
              <a:gd name="connsiteY8" fmla="*/ 78682 h 676275"/>
              <a:gd name="connsiteX9" fmla="*/ 536015 w 542925"/>
              <a:gd name="connsiteY9" fmla="*/ 37724 h 676275"/>
              <a:gd name="connsiteX10" fmla="*/ 524585 w 542925"/>
              <a:gd name="connsiteY10" fmla="*/ 7244 h 676275"/>
              <a:gd name="connsiteX11" fmla="*/ 297890 w 542925"/>
              <a:gd name="connsiteY11" fmla="*/ 39629 h 676275"/>
              <a:gd name="connsiteX12" fmla="*/ 307415 w 542925"/>
              <a:gd name="connsiteY12" fmla="*/ 71062 h 676275"/>
              <a:gd name="connsiteX13" fmla="*/ 436003 w 542925"/>
              <a:gd name="connsiteY13" fmla="*/ 54869 h 676275"/>
              <a:gd name="connsiteX14" fmla="*/ 233120 w 542925"/>
              <a:gd name="connsiteY14" fmla="*/ 208222 h 676275"/>
              <a:gd name="connsiteX15" fmla="*/ 57860 w 542925"/>
              <a:gd name="connsiteY15" fmla="*/ 473969 h 676275"/>
              <a:gd name="connsiteX16" fmla="*/ 7378 w 542925"/>
              <a:gd name="connsiteY16" fmla="*/ 648277 h 676275"/>
              <a:gd name="connsiteX17" fmla="*/ 14045 w 542925"/>
              <a:gd name="connsiteY17" fmla="*/ 670184 h 676275"/>
              <a:gd name="connsiteX18" fmla="*/ 27380 w 542925"/>
              <a:gd name="connsiteY18" fmla="*/ 669232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925" h="676275">
                <a:moveTo>
                  <a:pt x="27380" y="669232"/>
                </a:moveTo>
                <a:cubicBezTo>
                  <a:pt x="44525" y="565409"/>
                  <a:pt x="83578" y="465397"/>
                  <a:pt x="138823" y="376814"/>
                </a:cubicBezTo>
                <a:cubicBezTo>
                  <a:pt x="195020" y="288232"/>
                  <a:pt x="267410" y="209174"/>
                  <a:pt x="352183" y="147262"/>
                </a:cubicBezTo>
                <a:cubicBezTo>
                  <a:pt x="394093" y="116782"/>
                  <a:pt x="438860" y="90112"/>
                  <a:pt x="485533" y="68204"/>
                </a:cubicBezTo>
                <a:cubicBezTo>
                  <a:pt x="479818" y="77729"/>
                  <a:pt x="475055" y="87254"/>
                  <a:pt x="469340" y="96779"/>
                </a:cubicBezTo>
                <a:cubicBezTo>
                  <a:pt x="452195" y="128212"/>
                  <a:pt x="434098" y="160597"/>
                  <a:pt x="416953" y="192029"/>
                </a:cubicBezTo>
                <a:cubicBezTo>
                  <a:pt x="412190" y="201554"/>
                  <a:pt x="425525" y="230129"/>
                  <a:pt x="433145" y="216794"/>
                </a:cubicBezTo>
                <a:cubicBezTo>
                  <a:pt x="450290" y="186314"/>
                  <a:pt x="467435" y="154882"/>
                  <a:pt x="484580" y="124402"/>
                </a:cubicBezTo>
                <a:cubicBezTo>
                  <a:pt x="493153" y="109162"/>
                  <a:pt x="501725" y="93922"/>
                  <a:pt x="509345" y="78682"/>
                </a:cubicBezTo>
                <a:cubicBezTo>
                  <a:pt x="516965" y="64394"/>
                  <a:pt x="523633" y="48202"/>
                  <a:pt x="536015" y="37724"/>
                </a:cubicBezTo>
                <a:cubicBezTo>
                  <a:pt x="543635" y="31057"/>
                  <a:pt x="535063" y="5339"/>
                  <a:pt x="524585" y="7244"/>
                </a:cubicBezTo>
                <a:cubicBezTo>
                  <a:pt x="449338" y="21532"/>
                  <a:pt x="374090" y="32009"/>
                  <a:pt x="297890" y="39629"/>
                </a:cubicBezTo>
                <a:cubicBezTo>
                  <a:pt x="287413" y="40582"/>
                  <a:pt x="295033" y="72967"/>
                  <a:pt x="307415" y="71062"/>
                </a:cubicBezTo>
                <a:cubicBezTo>
                  <a:pt x="350278" y="66299"/>
                  <a:pt x="393140" y="61537"/>
                  <a:pt x="436003" y="54869"/>
                </a:cubicBezTo>
                <a:cubicBezTo>
                  <a:pt x="360755" y="94874"/>
                  <a:pt x="292175" y="147262"/>
                  <a:pt x="233120" y="208222"/>
                </a:cubicBezTo>
                <a:cubicBezTo>
                  <a:pt x="158825" y="284422"/>
                  <a:pt x="98818" y="375862"/>
                  <a:pt x="57860" y="473969"/>
                </a:cubicBezTo>
                <a:cubicBezTo>
                  <a:pt x="35000" y="530167"/>
                  <a:pt x="17855" y="588269"/>
                  <a:pt x="7378" y="648277"/>
                </a:cubicBezTo>
                <a:cubicBezTo>
                  <a:pt x="6425" y="655897"/>
                  <a:pt x="8330" y="665422"/>
                  <a:pt x="14045" y="670184"/>
                </a:cubicBezTo>
                <a:cubicBezTo>
                  <a:pt x="20713" y="676852"/>
                  <a:pt x="25475" y="675899"/>
                  <a:pt x="27380" y="669232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rtl="0"/>
            <a:endParaRPr lang="es-ES"/>
          </a:p>
        </p:txBody>
      </p:sp>
      <p:sp>
        <p:nvSpPr>
          <p:cNvPr id="51" name="Gráfico 18" title="Flecha de instrucciones de la plantilla">
            <a:extLst>
              <a:ext uri="{FF2B5EF4-FFF2-40B4-BE49-F238E27FC236}">
                <a16:creationId xmlns:a16="http://schemas.microsoft.com/office/drawing/2014/main" xmlns="" id="{1C423936-E785-4AA4-AE30-B44E99C3D5C5}"/>
              </a:ext>
            </a:extLst>
          </p:cNvPr>
          <p:cNvSpPr/>
          <p:nvPr/>
        </p:nvSpPr>
        <p:spPr>
          <a:xfrm rot="11209676" flipH="1">
            <a:off x="448101" y="3318872"/>
            <a:ext cx="322131" cy="844379"/>
          </a:xfrm>
          <a:custGeom>
            <a:avLst/>
            <a:gdLst>
              <a:gd name="connsiteX0" fmla="*/ 27380 w 542925"/>
              <a:gd name="connsiteY0" fmla="*/ 669232 h 676275"/>
              <a:gd name="connsiteX1" fmla="*/ 138823 w 542925"/>
              <a:gd name="connsiteY1" fmla="*/ 376814 h 676275"/>
              <a:gd name="connsiteX2" fmla="*/ 352183 w 542925"/>
              <a:gd name="connsiteY2" fmla="*/ 147262 h 676275"/>
              <a:gd name="connsiteX3" fmla="*/ 485533 w 542925"/>
              <a:gd name="connsiteY3" fmla="*/ 68204 h 676275"/>
              <a:gd name="connsiteX4" fmla="*/ 469340 w 542925"/>
              <a:gd name="connsiteY4" fmla="*/ 96779 h 676275"/>
              <a:gd name="connsiteX5" fmla="*/ 416953 w 542925"/>
              <a:gd name="connsiteY5" fmla="*/ 192029 h 676275"/>
              <a:gd name="connsiteX6" fmla="*/ 433145 w 542925"/>
              <a:gd name="connsiteY6" fmla="*/ 216794 h 676275"/>
              <a:gd name="connsiteX7" fmla="*/ 484580 w 542925"/>
              <a:gd name="connsiteY7" fmla="*/ 124402 h 676275"/>
              <a:gd name="connsiteX8" fmla="*/ 509345 w 542925"/>
              <a:gd name="connsiteY8" fmla="*/ 78682 h 676275"/>
              <a:gd name="connsiteX9" fmla="*/ 536015 w 542925"/>
              <a:gd name="connsiteY9" fmla="*/ 37724 h 676275"/>
              <a:gd name="connsiteX10" fmla="*/ 524585 w 542925"/>
              <a:gd name="connsiteY10" fmla="*/ 7244 h 676275"/>
              <a:gd name="connsiteX11" fmla="*/ 297890 w 542925"/>
              <a:gd name="connsiteY11" fmla="*/ 39629 h 676275"/>
              <a:gd name="connsiteX12" fmla="*/ 307415 w 542925"/>
              <a:gd name="connsiteY12" fmla="*/ 71062 h 676275"/>
              <a:gd name="connsiteX13" fmla="*/ 436003 w 542925"/>
              <a:gd name="connsiteY13" fmla="*/ 54869 h 676275"/>
              <a:gd name="connsiteX14" fmla="*/ 233120 w 542925"/>
              <a:gd name="connsiteY14" fmla="*/ 208222 h 676275"/>
              <a:gd name="connsiteX15" fmla="*/ 57860 w 542925"/>
              <a:gd name="connsiteY15" fmla="*/ 473969 h 676275"/>
              <a:gd name="connsiteX16" fmla="*/ 7378 w 542925"/>
              <a:gd name="connsiteY16" fmla="*/ 648277 h 676275"/>
              <a:gd name="connsiteX17" fmla="*/ 14045 w 542925"/>
              <a:gd name="connsiteY17" fmla="*/ 670184 h 676275"/>
              <a:gd name="connsiteX18" fmla="*/ 27380 w 542925"/>
              <a:gd name="connsiteY18" fmla="*/ 669232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2925" h="676275">
                <a:moveTo>
                  <a:pt x="27380" y="669232"/>
                </a:moveTo>
                <a:cubicBezTo>
                  <a:pt x="44525" y="565409"/>
                  <a:pt x="83578" y="465397"/>
                  <a:pt x="138823" y="376814"/>
                </a:cubicBezTo>
                <a:cubicBezTo>
                  <a:pt x="195020" y="288232"/>
                  <a:pt x="267410" y="209174"/>
                  <a:pt x="352183" y="147262"/>
                </a:cubicBezTo>
                <a:cubicBezTo>
                  <a:pt x="394093" y="116782"/>
                  <a:pt x="438860" y="90112"/>
                  <a:pt x="485533" y="68204"/>
                </a:cubicBezTo>
                <a:cubicBezTo>
                  <a:pt x="479818" y="77729"/>
                  <a:pt x="475055" y="87254"/>
                  <a:pt x="469340" y="96779"/>
                </a:cubicBezTo>
                <a:cubicBezTo>
                  <a:pt x="452195" y="128212"/>
                  <a:pt x="434098" y="160597"/>
                  <a:pt x="416953" y="192029"/>
                </a:cubicBezTo>
                <a:cubicBezTo>
                  <a:pt x="412190" y="201554"/>
                  <a:pt x="425525" y="230129"/>
                  <a:pt x="433145" y="216794"/>
                </a:cubicBezTo>
                <a:cubicBezTo>
                  <a:pt x="450290" y="186314"/>
                  <a:pt x="467435" y="154882"/>
                  <a:pt x="484580" y="124402"/>
                </a:cubicBezTo>
                <a:cubicBezTo>
                  <a:pt x="493153" y="109162"/>
                  <a:pt x="501725" y="93922"/>
                  <a:pt x="509345" y="78682"/>
                </a:cubicBezTo>
                <a:cubicBezTo>
                  <a:pt x="516965" y="64394"/>
                  <a:pt x="523633" y="48202"/>
                  <a:pt x="536015" y="37724"/>
                </a:cubicBezTo>
                <a:cubicBezTo>
                  <a:pt x="543635" y="31057"/>
                  <a:pt x="535063" y="5339"/>
                  <a:pt x="524585" y="7244"/>
                </a:cubicBezTo>
                <a:cubicBezTo>
                  <a:pt x="449338" y="21532"/>
                  <a:pt x="374090" y="32009"/>
                  <a:pt x="297890" y="39629"/>
                </a:cubicBezTo>
                <a:cubicBezTo>
                  <a:pt x="287413" y="40582"/>
                  <a:pt x="295033" y="72967"/>
                  <a:pt x="307415" y="71062"/>
                </a:cubicBezTo>
                <a:cubicBezTo>
                  <a:pt x="350278" y="66299"/>
                  <a:pt x="393140" y="61537"/>
                  <a:pt x="436003" y="54869"/>
                </a:cubicBezTo>
                <a:cubicBezTo>
                  <a:pt x="360755" y="94874"/>
                  <a:pt x="292175" y="147262"/>
                  <a:pt x="233120" y="208222"/>
                </a:cubicBezTo>
                <a:cubicBezTo>
                  <a:pt x="158825" y="284422"/>
                  <a:pt x="98818" y="375862"/>
                  <a:pt x="57860" y="473969"/>
                </a:cubicBezTo>
                <a:cubicBezTo>
                  <a:pt x="35000" y="530167"/>
                  <a:pt x="17855" y="588269"/>
                  <a:pt x="7378" y="648277"/>
                </a:cubicBezTo>
                <a:cubicBezTo>
                  <a:pt x="6425" y="655897"/>
                  <a:pt x="8330" y="665422"/>
                  <a:pt x="14045" y="670184"/>
                </a:cubicBezTo>
                <a:cubicBezTo>
                  <a:pt x="20713" y="676852"/>
                  <a:pt x="25475" y="675899"/>
                  <a:pt x="27380" y="669232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rtl="0"/>
            <a:endParaRPr lang="es-ES"/>
          </a:p>
        </p:txBody>
      </p:sp>
      <p:sp>
        <p:nvSpPr>
          <p:cNvPr id="26" name="Corchetes 25"/>
          <p:cNvSpPr/>
          <p:nvPr/>
        </p:nvSpPr>
        <p:spPr>
          <a:xfrm>
            <a:off x="5918200" y="6277243"/>
            <a:ext cx="4985871" cy="40018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ángulo 26"/>
          <p:cNvSpPr/>
          <p:nvPr/>
        </p:nvSpPr>
        <p:spPr>
          <a:xfrm>
            <a:off x="6151906" y="6190322"/>
            <a:ext cx="45795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>
                <a:hlinkClick r:id="rId18"/>
              </a:rPr>
              <a:t>http://kw.fudan.edu.cn/verb/search?csrfmiddlewaretoken=EZJSIb0KKuZP15UrzUT93VwDx5Cc5ZAM&amp;query_word=sleep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4259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60F281-4FF6-4617-A809-AC9C15EC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5752900" cy="432000"/>
          </a:xfrm>
        </p:spPr>
        <p:txBody>
          <a:bodyPr rtlCol="0"/>
          <a:lstStyle/>
          <a:p>
            <a:pPr rtl="0"/>
            <a:r>
              <a:rPr lang="es-ES" sz="3200" dirty="0" err="1" smtClean="0"/>
              <a:t>Linguistic</a:t>
            </a:r>
            <a:r>
              <a:rPr lang="es-ES" sz="3200" dirty="0" smtClean="0"/>
              <a:t> </a:t>
            </a:r>
            <a:r>
              <a:rPr lang="es-ES" sz="3200" dirty="0" err="1" smtClean="0"/>
              <a:t>model</a:t>
            </a:r>
            <a:r>
              <a:rPr lang="es-ES" sz="3200" dirty="0" smtClean="0"/>
              <a:t> of a </a:t>
            </a:r>
            <a:r>
              <a:rPr lang="es-ES" sz="3200" dirty="0" err="1" smtClean="0"/>
              <a:t>verb</a:t>
            </a:r>
            <a:r>
              <a:rPr lang="es-ES" sz="3200" dirty="0" smtClean="0"/>
              <a:t> </a:t>
            </a:r>
            <a:r>
              <a:rPr lang="es-ES" sz="3200" dirty="0" err="1" smtClean="0"/>
              <a:t>patter</a:t>
            </a:r>
            <a:r>
              <a:rPr lang="es-ES" sz="3200" dirty="0" err="1"/>
              <a:t>n</a:t>
            </a:r>
            <a:endParaRPr lang="es-ES" sz="3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355C61F-C8F1-4977-8E1F-F16C0D9EA8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340100"/>
            <a:ext cx="5472000" cy="1482600"/>
          </a:xfrm>
        </p:spPr>
        <p:txBody>
          <a:bodyPr rtlCol="0"/>
          <a:lstStyle/>
          <a:p>
            <a:pPr marL="0" indent="0" rtl="0">
              <a:buNone/>
            </a:pPr>
            <a:r>
              <a:rPr lang="es-ES" sz="2000" dirty="0" err="1" smtClean="0"/>
              <a:t>There</a:t>
            </a:r>
            <a:r>
              <a:rPr lang="es-ES" sz="2000" dirty="0" smtClean="0"/>
              <a:t> </a:t>
            </a:r>
            <a:r>
              <a:rPr lang="es-ES" sz="2000" dirty="0" err="1" smtClean="0"/>
              <a:t>is</a:t>
            </a:r>
            <a:r>
              <a:rPr lang="es-ES" sz="2000" dirty="0" smtClean="0"/>
              <a:t> a </a:t>
            </a:r>
            <a:r>
              <a:rPr lang="es-ES" sz="2000" dirty="0" err="1" smtClean="0"/>
              <a:t>great</a:t>
            </a:r>
            <a:r>
              <a:rPr lang="es-ES" sz="2000" dirty="0" smtClean="0"/>
              <a:t> </a:t>
            </a:r>
            <a:r>
              <a:rPr lang="es-ES" sz="2000" dirty="0" err="1" smtClean="0"/>
              <a:t>relationship</a:t>
            </a:r>
            <a:r>
              <a:rPr lang="es-ES" sz="2000" dirty="0" smtClean="0"/>
              <a:t> </a:t>
            </a:r>
            <a:r>
              <a:rPr lang="es-ES" sz="2000" dirty="0" err="1" smtClean="0"/>
              <a:t>between</a:t>
            </a:r>
            <a:r>
              <a:rPr lang="es-ES" sz="2000" dirty="0" smtClean="0"/>
              <a:t> </a:t>
            </a:r>
            <a:r>
              <a:rPr lang="es-ES" sz="2000" dirty="0" err="1" smtClean="0"/>
              <a:t>linguistics</a:t>
            </a:r>
            <a:r>
              <a:rPr lang="es-ES" sz="2000" dirty="0" smtClean="0"/>
              <a:t> and </a:t>
            </a:r>
            <a:r>
              <a:rPr lang="es-ES" sz="2000" dirty="0" err="1" smtClean="0"/>
              <a:t>maths</a:t>
            </a:r>
            <a:r>
              <a:rPr lang="es-ES" sz="2000" dirty="0" smtClean="0"/>
              <a:t>. </a:t>
            </a:r>
            <a:r>
              <a:rPr lang="es-ES" sz="2000" dirty="0" err="1" smtClean="0"/>
              <a:t>Let’s</a:t>
            </a:r>
            <a:r>
              <a:rPr lang="es-ES" sz="2000" dirty="0" smtClean="0"/>
              <a:t> </a:t>
            </a:r>
            <a:r>
              <a:rPr lang="es-ES" sz="2000" dirty="0" err="1" smtClean="0"/>
              <a:t>see</a:t>
            </a:r>
            <a:r>
              <a:rPr lang="es-ES" sz="2000" dirty="0" smtClean="0"/>
              <a:t> </a:t>
            </a:r>
            <a:r>
              <a:rPr lang="es-ES" sz="2000" dirty="0" err="1" smtClean="0"/>
              <a:t>an</a:t>
            </a:r>
            <a:r>
              <a:rPr lang="es-ES" sz="2000" dirty="0" smtClean="0"/>
              <a:t> </a:t>
            </a:r>
            <a:r>
              <a:rPr lang="es-ES" sz="2000" dirty="0" err="1" smtClean="0"/>
              <a:t>example</a:t>
            </a:r>
            <a:r>
              <a:rPr lang="es-ES" sz="2000" dirty="0" smtClean="0"/>
              <a:t>:</a:t>
            </a:r>
            <a:endParaRPr lang="es-ES" sz="2000" dirty="0" smtClean="0"/>
          </a:p>
          <a:p>
            <a:pPr rtl="0"/>
            <a:r>
              <a:rPr lang="es-ES" dirty="0" smtClean="0"/>
              <a:t>P(p) = </a:t>
            </a:r>
            <a:r>
              <a:rPr lang="es-ES" dirty="0" err="1" smtClean="0"/>
              <a:t>probability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observe </a:t>
            </a:r>
            <a:r>
              <a:rPr lang="es-ES" dirty="0" err="1" smtClean="0"/>
              <a:t>phrase</a:t>
            </a:r>
            <a:r>
              <a:rPr lang="es-ES" dirty="0" smtClean="0"/>
              <a:t> (p)</a:t>
            </a:r>
            <a:endParaRPr lang="es-ES" dirty="0"/>
          </a:p>
          <a:p>
            <a:pPr rtl="0"/>
            <a:r>
              <a:rPr lang="es-ES" dirty="0" smtClean="0"/>
              <a:t>P (</a:t>
            </a:r>
            <a:r>
              <a:rPr lang="es-ES" dirty="0" err="1" smtClean="0"/>
              <a:t>a|p</a:t>
            </a:r>
            <a:r>
              <a:rPr lang="es-ES" dirty="0" smtClean="0"/>
              <a:t>) = </a:t>
            </a:r>
            <a:r>
              <a:rPr lang="es-ES" dirty="0" err="1" smtClean="0"/>
              <a:t>frequency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phrase</a:t>
            </a:r>
            <a:endParaRPr lang="es-ES" dirty="0"/>
          </a:p>
        </p:txBody>
      </p:sp>
      <p:pic>
        <p:nvPicPr>
          <p:cNvPr id="9" name="Marcador de posición de imagen 8" descr="Marcador de posición de imagen">
            <a:extLst>
              <a:ext uri="{FF2B5EF4-FFF2-40B4-BE49-F238E27FC236}">
                <a16:creationId xmlns:a16="http://schemas.microsoft.com/office/drawing/2014/main" xmlns="" id="{52FD3342-E198-5348-9EE9-579E8FFF9DD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5" name="Forma libre 5" descr="Énfasis de imagen sin relleno">
            <a:extLst>
              <a:ext uri="{FF2B5EF4-FFF2-40B4-BE49-F238E27FC236}">
                <a16:creationId xmlns:a16="http://schemas.microsoft.com/office/drawing/2014/main" xmlns="" id="{764DA446-807B-4C83-BB5A-59E3FABC93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auto">
          <a:xfrm>
            <a:off x="6490727" y="1236374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/>
          </a:p>
        </p:txBody>
      </p:sp>
      <p:sp>
        <p:nvSpPr>
          <p:cNvPr id="16" name="Forma libre 5" descr="Énfasis de imagen sólido">
            <a:extLst>
              <a:ext uri="{FF2B5EF4-FFF2-40B4-BE49-F238E27FC236}">
                <a16:creationId xmlns:a16="http://schemas.microsoft.com/office/drawing/2014/main" xmlns="" id="{F28CDBF8-0191-43F9-98FE-B98B088139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auto">
          <a:xfrm>
            <a:off x="7459030" y="2460298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C554D9F-1895-486E-BFBA-905BB2D29E0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smtClean="0"/>
              <a:pPr rtl="0"/>
              <a:t>3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5337" y="1236374"/>
            <a:ext cx="4086225" cy="7048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8712" y="3784600"/>
            <a:ext cx="3752850" cy="733425"/>
          </a:xfrm>
          <a:prstGeom prst="rect">
            <a:avLst/>
          </a:prstGeom>
        </p:spPr>
      </p:pic>
      <p:sp>
        <p:nvSpPr>
          <p:cNvPr id="13" name="Marcador de contenido 3">
            <a:extLst>
              <a:ext uri="{FF2B5EF4-FFF2-40B4-BE49-F238E27FC236}">
                <a16:creationId xmlns:a16="http://schemas.microsoft.com/office/drawing/2014/main" xmlns="" id="{D355C61F-C8F1-4977-8E1F-F16C0D9EA88C}"/>
              </a:ext>
            </a:extLst>
          </p:cNvPr>
          <p:cNvSpPr txBox="1">
            <a:spLocks/>
          </p:cNvSpPr>
          <p:nvPr/>
        </p:nvSpPr>
        <p:spPr>
          <a:xfrm>
            <a:off x="430500" y="5016635"/>
            <a:ext cx="5472000" cy="1482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000" dirty="0" err="1" smtClean="0"/>
              <a:t>There</a:t>
            </a:r>
            <a:r>
              <a:rPr lang="es-ES" sz="2000" dirty="0" smtClean="0"/>
              <a:t> </a:t>
            </a:r>
            <a:r>
              <a:rPr lang="es-ES" sz="2000" dirty="0" err="1" smtClean="0"/>
              <a:t>is</a:t>
            </a:r>
            <a:r>
              <a:rPr lang="es-ES" sz="2000" dirty="0" smtClean="0"/>
              <a:t> </a:t>
            </a:r>
            <a:r>
              <a:rPr lang="es-ES" sz="2000" dirty="0" err="1" smtClean="0"/>
              <a:t>also</a:t>
            </a:r>
            <a:r>
              <a:rPr lang="es-ES" sz="2000" dirty="0" smtClean="0"/>
              <a:t> a </a:t>
            </a:r>
            <a:r>
              <a:rPr lang="es-ES" sz="2000" dirty="0" err="1" smtClean="0"/>
              <a:t>code</a:t>
            </a:r>
            <a:r>
              <a:rPr lang="es-ES" sz="2000" dirty="0" smtClean="0"/>
              <a:t> </a:t>
            </a:r>
            <a:r>
              <a:rPr lang="es-ES" sz="2000" dirty="0" err="1" smtClean="0"/>
              <a:t>lenght</a:t>
            </a:r>
            <a:r>
              <a:rPr lang="es-ES" sz="2000" dirty="0" smtClean="0"/>
              <a:t> </a:t>
            </a:r>
            <a:r>
              <a:rPr lang="es-ES" sz="2000" dirty="0" err="1" smtClean="0"/>
              <a:t>to</a:t>
            </a:r>
            <a:r>
              <a:rPr lang="es-ES" sz="2000" dirty="0" smtClean="0"/>
              <a:t> </a:t>
            </a:r>
            <a:r>
              <a:rPr lang="es-ES" sz="2000" dirty="0" err="1" smtClean="0"/>
              <a:t>identify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kind</a:t>
            </a:r>
            <a:r>
              <a:rPr lang="es-ES" sz="2000" dirty="0" smtClean="0"/>
              <a:t> of </a:t>
            </a:r>
            <a:r>
              <a:rPr lang="es-ES" sz="2000" dirty="0" err="1" smtClean="0"/>
              <a:t>pattern</a:t>
            </a:r>
            <a:r>
              <a:rPr lang="es-ES" sz="2000" dirty="0" smtClean="0"/>
              <a:t>:</a:t>
            </a:r>
          </a:p>
          <a:p>
            <a:r>
              <a:rPr lang="es-ES" dirty="0" smtClean="0"/>
              <a:t>l = </a:t>
            </a:r>
            <a:r>
              <a:rPr lang="es-ES" dirty="0" err="1" smtClean="0"/>
              <a:t>lenght</a:t>
            </a:r>
            <a:endParaRPr lang="es-ES" dirty="0" smtClean="0"/>
          </a:p>
          <a:p>
            <a:r>
              <a:rPr lang="es-ES" dirty="0" smtClean="0"/>
              <a:t>f = </a:t>
            </a:r>
            <a:r>
              <a:rPr lang="es-ES" dirty="0" err="1" smtClean="0"/>
              <a:t>word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must</a:t>
            </a:r>
            <a:r>
              <a:rPr lang="es-ES" dirty="0" smtClean="0"/>
              <a:t> </a:t>
            </a:r>
            <a:r>
              <a:rPr lang="es-ES" dirty="0" err="1" smtClean="0"/>
              <a:t>find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974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87" y="1018449"/>
            <a:ext cx="11340000" cy="432000"/>
          </a:xfrm>
        </p:spPr>
        <p:txBody>
          <a:bodyPr rtlCol="0"/>
          <a:lstStyle/>
          <a:p>
            <a:pPr rtl="0"/>
            <a:r>
              <a:rPr lang="es-ES" sz="3200" dirty="0" err="1" smtClean="0"/>
              <a:t>Possible</a:t>
            </a:r>
            <a:r>
              <a:rPr lang="es-ES" sz="3200" dirty="0" smtClean="0"/>
              <a:t> </a:t>
            </a:r>
            <a:r>
              <a:rPr lang="es-ES" sz="3200" dirty="0" err="1" smtClean="0"/>
              <a:t>results</a:t>
            </a:r>
            <a:r>
              <a:rPr lang="es-ES" sz="3200" dirty="0" smtClean="0"/>
              <a:t>:</a:t>
            </a:r>
            <a:endParaRPr lang="es-ES" sz="32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AB259A0-0017-492F-A0DC-4B70C7052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459263"/>
            <a:ext cx="5472000" cy="360000"/>
          </a:xfrm>
        </p:spPr>
        <p:txBody>
          <a:bodyPr rtlCol="0"/>
          <a:lstStyle/>
          <a:p>
            <a:pPr rtl="0"/>
            <a:r>
              <a:rPr lang="es-ES" dirty="0" smtClean="0"/>
              <a:t>Case 1:</a:t>
            </a:r>
            <a:endParaRPr lang="es-ES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CEEB3BAE-C0B2-447C-B8BE-96C6BD84D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967097"/>
            <a:ext cx="5472000" cy="1882828"/>
          </a:xfrm>
        </p:spPr>
        <p:txBody>
          <a:bodyPr rtlCol="0"/>
          <a:lstStyle/>
          <a:p>
            <a:pPr lvl="1" rtl="0"/>
            <a:r>
              <a:rPr lang="es-ES" dirty="0" smtClean="0"/>
              <a:t>f (p)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idiom</a:t>
            </a:r>
            <a:r>
              <a:rPr lang="es-ES" dirty="0" smtClean="0"/>
              <a:t> </a:t>
            </a:r>
            <a:r>
              <a:rPr lang="es-ES" dirty="0" err="1" smtClean="0"/>
              <a:t>pattern</a:t>
            </a:r>
            <a:r>
              <a:rPr lang="es-ES" dirty="0" smtClean="0"/>
              <a:t>. </a:t>
            </a:r>
            <a:r>
              <a:rPr lang="es-ES" dirty="0" err="1" smtClean="0"/>
              <a:t>Since</a:t>
            </a:r>
            <a:r>
              <a:rPr lang="es-ES" dirty="0" smtClean="0"/>
              <a:t> </a:t>
            </a:r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idiom</a:t>
            </a:r>
            <a:r>
              <a:rPr lang="es-ES" dirty="0" smtClean="0"/>
              <a:t> </a:t>
            </a:r>
            <a:r>
              <a:rPr lang="es-ES" dirty="0" err="1" smtClean="0"/>
              <a:t>pattern</a:t>
            </a:r>
            <a:r>
              <a:rPr lang="es-ES" dirty="0" smtClean="0"/>
              <a:t> has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phrase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xmlns="" id="{B237D1CA-B91A-410E-A968-D017BBE99F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2459788"/>
            <a:ext cx="5472000" cy="358775"/>
          </a:xfrm>
        </p:spPr>
        <p:txBody>
          <a:bodyPr rtlCol="0"/>
          <a:lstStyle/>
          <a:p>
            <a:pPr rtl="0"/>
            <a:r>
              <a:rPr lang="es-ES" dirty="0" smtClean="0"/>
              <a:t>Case 2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xmlns="" id="{26A87885-D672-4CF9-A78D-CFE98385B0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963789"/>
            <a:ext cx="5472113" cy="1883984"/>
          </a:xfrm>
        </p:spPr>
        <p:txBody>
          <a:bodyPr rtlCol="0"/>
          <a:lstStyle/>
          <a:p>
            <a:pPr lvl="1" rtl="0"/>
            <a:r>
              <a:rPr lang="es-ES" dirty="0" smtClean="0"/>
              <a:t>f (p) </a:t>
            </a:r>
            <a:r>
              <a:rPr lang="es-ES" dirty="0" err="1" smtClean="0"/>
              <a:t>is</a:t>
            </a:r>
            <a:r>
              <a:rPr lang="es-ES" dirty="0" smtClean="0"/>
              <a:t> a </a:t>
            </a:r>
            <a:r>
              <a:rPr lang="es-ES" dirty="0" err="1" smtClean="0"/>
              <a:t>conceptualized</a:t>
            </a:r>
            <a:r>
              <a:rPr lang="es-ES" dirty="0" smtClean="0"/>
              <a:t> </a:t>
            </a:r>
            <a:r>
              <a:rPr lang="es-ES" dirty="0" err="1" smtClean="0"/>
              <a:t>pattern</a:t>
            </a:r>
            <a:r>
              <a:rPr lang="es-ES" dirty="0" smtClean="0"/>
              <a:t>. In </a:t>
            </a:r>
            <a:r>
              <a:rPr lang="es-ES" dirty="0" err="1" smtClean="0"/>
              <a:t>this</a:t>
            </a:r>
            <a:r>
              <a:rPr lang="es-ES" dirty="0" smtClean="0"/>
              <a:t> case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encode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</a:t>
            </a:r>
            <a:r>
              <a:rPr lang="es-ES" dirty="0" err="1" smtClean="0"/>
              <a:t>given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concept. </a:t>
            </a:r>
            <a:endParaRPr lang="es-ES" dirty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xmlns="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smtClean="0"/>
              <a:pPr rtl="0"/>
              <a:t>4</a:t>
            </a:fld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1970628" y="4115836"/>
            <a:ext cx="78667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unawareness of verbs’ polysemy makes traditional verb representations unable to fully understand the verb in some applications. In sentence </a:t>
            </a:r>
            <a:r>
              <a:rPr lang="en-US" i="1" dirty="0"/>
              <a:t>I like eating </a:t>
            </a:r>
            <a:r>
              <a:rPr lang="en-US" i="1" dirty="0" err="1"/>
              <a:t>pitaya</a:t>
            </a:r>
            <a:r>
              <a:rPr lang="en-US" dirty="0"/>
              <a:t>, people directly know “</a:t>
            </a:r>
            <a:r>
              <a:rPr lang="en-US" i="1" dirty="0" err="1"/>
              <a:t>pitaya</a:t>
            </a:r>
            <a:r>
              <a:rPr lang="en-US" dirty="0"/>
              <a:t>” is probably one kind of food since eating a food is the most fundamental semantic of “eat”. This enables context-aware conceptualization of </a:t>
            </a:r>
            <a:r>
              <a:rPr lang="en-US" dirty="0" err="1"/>
              <a:t>pitaya</a:t>
            </a:r>
            <a:r>
              <a:rPr lang="en-US" dirty="0"/>
              <a:t> to food concept. But by only knowing </a:t>
            </a:r>
            <a:r>
              <a:rPr lang="en-US" dirty="0" err="1"/>
              <a:t>pitaya’s</a:t>
            </a:r>
            <a:r>
              <a:rPr lang="en-US" dirty="0"/>
              <a:t> role is the “</a:t>
            </a:r>
            <a:r>
              <a:rPr lang="en-US" dirty="0" err="1"/>
              <a:t>ingestibles</a:t>
            </a:r>
            <a:r>
              <a:rPr lang="en-US" dirty="0"/>
              <a:t>”, traditional representations cannot tell if </a:t>
            </a:r>
            <a:r>
              <a:rPr lang="en-US" dirty="0" err="1"/>
              <a:t>pitaya</a:t>
            </a:r>
            <a:r>
              <a:rPr lang="en-US" dirty="0"/>
              <a:t> is food or meal.</a:t>
            </a:r>
          </a:p>
        </p:txBody>
      </p:sp>
    </p:spTree>
    <p:extLst>
      <p:ext uri="{BB962C8B-B14F-4D97-AF65-F5344CB8AC3E}">
        <p14:creationId xmlns:p14="http://schemas.microsoft.com/office/powerpoint/2010/main" val="3188837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Marcador de posición de imagen 13" descr="Marcador de posición de imagen izquierda">
            <a:extLst>
              <a:ext uri="{FF2B5EF4-FFF2-40B4-BE49-F238E27FC236}">
                <a16:creationId xmlns:a16="http://schemas.microsoft.com/office/drawing/2014/main" xmlns="" id="{FEA01CFE-4F0B-CC44-BFE2-2E561B199D1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9" name="Marcador de posición de imagen 18" descr="Marcador de posición de la imagen inferior">
            <a:extLst>
              <a:ext uri="{FF2B5EF4-FFF2-40B4-BE49-F238E27FC236}">
                <a16:creationId xmlns:a16="http://schemas.microsoft.com/office/drawing/2014/main" xmlns="" id="{0E34C8FB-E520-F145-92A4-42863771C42F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7" name="Marcador de posición de imagen 16" descr="Marcador de posición de la imagen superior">
            <a:extLst>
              <a:ext uri="{FF2B5EF4-FFF2-40B4-BE49-F238E27FC236}">
                <a16:creationId xmlns:a16="http://schemas.microsoft.com/office/drawing/2014/main" xmlns="" id="{893F9275-F9D8-C846-B8BE-3571B6BA9792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s-ES" smtClean="0"/>
              <a:pPr rtl="0"/>
              <a:t>5</a:t>
            </a:fld>
            <a:endParaRPr lang="es-ES"/>
          </a:p>
        </p:txBody>
      </p:sp>
      <p:grpSp>
        <p:nvGrpSpPr>
          <p:cNvPr id="9" name="Grupo 8"/>
          <p:cNvGrpSpPr/>
          <p:nvPr/>
        </p:nvGrpSpPr>
        <p:grpSpPr>
          <a:xfrm>
            <a:off x="372107" y="581658"/>
            <a:ext cx="7427327" cy="5091585"/>
            <a:chOff x="372107" y="581658"/>
            <a:chExt cx="7427327" cy="5091585"/>
          </a:xfrm>
        </p:grpSpPr>
        <p:sp>
          <p:nvSpPr>
            <p:cNvPr id="10" name="Rectángulo 9"/>
            <p:cNvSpPr/>
            <p:nvPr/>
          </p:nvSpPr>
          <p:spPr>
            <a:xfrm>
              <a:off x="372107" y="1347374"/>
              <a:ext cx="3623086" cy="426245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 10"/>
            <p:cNvSpPr/>
            <p:nvPr/>
          </p:nvSpPr>
          <p:spPr>
            <a:xfrm>
              <a:off x="372107" y="1507454"/>
              <a:ext cx="266165" cy="266165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a libre 11"/>
            <p:cNvSpPr/>
            <p:nvPr/>
          </p:nvSpPr>
          <p:spPr>
            <a:xfrm>
              <a:off x="372107" y="581658"/>
              <a:ext cx="3623086" cy="765716"/>
            </a:xfrm>
            <a:custGeom>
              <a:avLst/>
              <a:gdLst>
                <a:gd name="connsiteX0" fmla="*/ 0 w 3623086"/>
                <a:gd name="connsiteY0" fmla="*/ 0 h 765716"/>
                <a:gd name="connsiteX1" fmla="*/ 3623086 w 3623086"/>
                <a:gd name="connsiteY1" fmla="*/ 0 h 765716"/>
                <a:gd name="connsiteX2" fmla="*/ 3623086 w 3623086"/>
                <a:gd name="connsiteY2" fmla="*/ 765716 h 765716"/>
                <a:gd name="connsiteX3" fmla="*/ 0 w 3623086"/>
                <a:gd name="connsiteY3" fmla="*/ 765716 h 765716"/>
                <a:gd name="connsiteX4" fmla="*/ 0 w 3623086"/>
                <a:gd name="connsiteY4" fmla="*/ 0 h 765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23086" h="765716">
                  <a:moveTo>
                    <a:pt x="0" y="0"/>
                  </a:moveTo>
                  <a:lnTo>
                    <a:pt x="3623086" y="0"/>
                  </a:lnTo>
                  <a:lnTo>
                    <a:pt x="3623086" y="765716"/>
                  </a:lnTo>
                  <a:lnTo>
                    <a:pt x="0" y="76571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 smtClean="0"/>
                <a:t>List of packaging materials</a:t>
              </a:r>
              <a:endParaRPr lang="en-US" sz="2600" kern="1200" dirty="0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372107" y="2127877"/>
              <a:ext cx="266158" cy="266158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orma libre 14"/>
            <p:cNvSpPr/>
            <p:nvPr/>
          </p:nvSpPr>
          <p:spPr>
            <a:xfrm>
              <a:off x="625724" y="1950748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Bag of</a:t>
              </a: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372107" y="2748293"/>
              <a:ext cx="266158" cy="266158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orma libre 17"/>
            <p:cNvSpPr/>
            <p:nvPr/>
          </p:nvSpPr>
          <p:spPr>
            <a:xfrm>
              <a:off x="625724" y="2571164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Bar of</a:t>
              </a:r>
              <a:endParaRPr lang="en-US" sz="2200" kern="1200" dirty="0"/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372107" y="3368709"/>
              <a:ext cx="266158" cy="266158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orma libre 20"/>
            <p:cNvSpPr/>
            <p:nvPr/>
          </p:nvSpPr>
          <p:spPr>
            <a:xfrm>
              <a:off x="625724" y="3191580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Bottle of</a:t>
              </a:r>
              <a:endParaRPr lang="en-US" sz="2200" kern="1200" dirty="0"/>
            </a:p>
          </p:txBody>
        </p:sp>
        <p:sp>
          <p:nvSpPr>
            <p:cNvPr id="22" name="Rectángulo 21"/>
            <p:cNvSpPr/>
            <p:nvPr/>
          </p:nvSpPr>
          <p:spPr>
            <a:xfrm>
              <a:off x="372107" y="3989125"/>
              <a:ext cx="266158" cy="266158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Forma libre 22"/>
            <p:cNvSpPr/>
            <p:nvPr/>
          </p:nvSpPr>
          <p:spPr>
            <a:xfrm>
              <a:off x="625724" y="3811996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Box of</a:t>
              </a:r>
              <a:endParaRPr lang="en-US" sz="2200" kern="1200" dirty="0"/>
            </a:p>
          </p:txBody>
        </p:sp>
        <p:sp>
          <p:nvSpPr>
            <p:cNvPr id="24" name="Rectángulo 23"/>
            <p:cNvSpPr/>
            <p:nvPr/>
          </p:nvSpPr>
          <p:spPr>
            <a:xfrm>
              <a:off x="372107" y="4609541"/>
              <a:ext cx="266158" cy="266158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Forma libre 24"/>
            <p:cNvSpPr/>
            <p:nvPr/>
          </p:nvSpPr>
          <p:spPr>
            <a:xfrm>
              <a:off x="625724" y="4432412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Can of</a:t>
              </a:r>
              <a:endParaRPr lang="en-US" sz="2200" kern="1200" dirty="0"/>
            </a:p>
          </p:txBody>
        </p:sp>
        <p:sp>
          <p:nvSpPr>
            <p:cNvPr id="27" name="Forma libre 26"/>
            <p:cNvSpPr/>
            <p:nvPr/>
          </p:nvSpPr>
          <p:spPr>
            <a:xfrm>
              <a:off x="625724" y="5052828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200" kern="1200"/>
            </a:p>
          </p:txBody>
        </p:sp>
        <p:sp>
          <p:nvSpPr>
            <p:cNvPr id="28" name="Rectángulo 27"/>
            <p:cNvSpPr/>
            <p:nvPr/>
          </p:nvSpPr>
          <p:spPr>
            <a:xfrm>
              <a:off x="4176348" y="1347374"/>
              <a:ext cx="3623086" cy="426245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ángulo 29"/>
            <p:cNvSpPr/>
            <p:nvPr/>
          </p:nvSpPr>
          <p:spPr>
            <a:xfrm>
              <a:off x="4176348" y="1507454"/>
              <a:ext cx="266165" cy="266165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Forma libre 30"/>
            <p:cNvSpPr/>
            <p:nvPr/>
          </p:nvSpPr>
          <p:spPr>
            <a:xfrm>
              <a:off x="4176348" y="581658"/>
              <a:ext cx="3623086" cy="765716"/>
            </a:xfrm>
            <a:custGeom>
              <a:avLst/>
              <a:gdLst>
                <a:gd name="connsiteX0" fmla="*/ 0 w 3623086"/>
                <a:gd name="connsiteY0" fmla="*/ 0 h 765716"/>
                <a:gd name="connsiteX1" fmla="*/ 3623086 w 3623086"/>
                <a:gd name="connsiteY1" fmla="*/ 0 h 765716"/>
                <a:gd name="connsiteX2" fmla="*/ 3623086 w 3623086"/>
                <a:gd name="connsiteY2" fmla="*/ 765716 h 765716"/>
                <a:gd name="connsiteX3" fmla="*/ 0 w 3623086"/>
                <a:gd name="connsiteY3" fmla="*/ 765716 h 765716"/>
                <a:gd name="connsiteX4" fmla="*/ 0 w 3623086"/>
                <a:gd name="connsiteY4" fmla="*/ 0 h 765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23086" h="765716">
                  <a:moveTo>
                    <a:pt x="0" y="0"/>
                  </a:moveTo>
                  <a:lnTo>
                    <a:pt x="3623086" y="0"/>
                  </a:lnTo>
                  <a:lnTo>
                    <a:pt x="3623086" y="765716"/>
                  </a:lnTo>
                  <a:lnTo>
                    <a:pt x="0" y="76571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 smtClean="0"/>
                <a:t>Food items</a:t>
              </a:r>
              <a:endParaRPr lang="en-US" sz="2600" kern="1200" dirty="0"/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4176348" y="2127877"/>
              <a:ext cx="266158" cy="266158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Forma libre 32"/>
            <p:cNvSpPr/>
            <p:nvPr/>
          </p:nvSpPr>
          <p:spPr>
            <a:xfrm>
              <a:off x="4429964" y="1950748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Coke	</a:t>
              </a:r>
              <a:endParaRPr lang="en-US" sz="2200" kern="1200" dirty="0"/>
            </a:p>
          </p:txBody>
        </p:sp>
        <p:sp>
          <p:nvSpPr>
            <p:cNvPr id="34" name="Rectángulo 33"/>
            <p:cNvSpPr/>
            <p:nvPr/>
          </p:nvSpPr>
          <p:spPr>
            <a:xfrm>
              <a:off x="4176348" y="2748293"/>
              <a:ext cx="266158" cy="266158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Forma libre 34"/>
            <p:cNvSpPr/>
            <p:nvPr/>
          </p:nvSpPr>
          <p:spPr>
            <a:xfrm>
              <a:off x="4429964" y="2571164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wine</a:t>
              </a:r>
              <a:endParaRPr lang="en-US" sz="2200" kern="1200" dirty="0"/>
            </a:p>
          </p:txBody>
        </p:sp>
        <p:sp>
          <p:nvSpPr>
            <p:cNvPr id="36" name="Rectángulo 35"/>
            <p:cNvSpPr/>
            <p:nvPr/>
          </p:nvSpPr>
          <p:spPr>
            <a:xfrm>
              <a:off x="4176348" y="3368709"/>
              <a:ext cx="266158" cy="266158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Forma libre 36"/>
            <p:cNvSpPr/>
            <p:nvPr/>
          </p:nvSpPr>
          <p:spPr>
            <a:xfrm>
              <a:off x="4429964" y="3191580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chocolates</a:t>
              </a:r>
              <a:endParaRPr lang="en-US" sz="2200" kern="1200" dirty="0"/>
            </a:p>
          </p:txBody>
        </p:sp>
        <p:sp>
          <p:nvSpPr>
            <p:cNvPr id="38" name="Rectángulo 37"/>
            <p:cNvSpPr/>
            <p:nvPr/>
          </p:nvSpPr>
          <p:spPr>
            <a:xfrm>
              <a:off x="4176348" y="3989125"/>
              <a:ext cx="266158" cy="266158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Forma libre 38"/>
            <p:cNvSpPr/>
            <p:nvPr/>
          </p:nvSpPr>
          <p:spPr>
            <a:xfrm>
              <a:off x="4429964" y="3811996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chocolate</a:t>
              </a:r>
              <a:endParaRPr lang="en-US" sz="2200" kern="1200" dirty="0"/>
            </a:p>
          </p:txBody>
        </p:sp>
        <p:sp>
          <p:nvSpPr>
            <p:cNvPr id="40" name="Rectángulo 39"/>
            <p:cNvSpPr/>
            <p:nvPr/>
          </p:nvSpPr>
          <p:spPr>
            <a:xfrm>
              <a:off x="4176348" y="4609541"/>
              <a:ext cx="266158" cy="266158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Forma libre 40"/>
            <p:cNvSpPr/>
            <p:nvPr/>
          </p:nvSpPr>
          <p:spPr>
            <a:xfrm>
              <a:off x="4429964" y="4432412"/>
              <a:ext cx="3369470" cy="620415"/>
            </a:xfrm>
            <a:custGeom>
              <a:avLst/>
              <a:gdLst>
                <a:gd name="connsiteX0" fmla="*/ 0 w 3369470"/>
                <a:gd name="connsiteY0" fmla="*/ 0 h 620415"/>
                <a:gd name="connsiteX1" fmla="*/ 3369470 w 3369470"/>
                <a:gd name="connsiteY1" fmla="*/ 0 h 620415"/>
                <a:gd name="connsiteX2" fmla="*/ 3369470 w 3369470"/>
                <a:gd name="connsiteY2" fmla="*/ 620415 h 620415"/>
                <a:gd name="connsiteX3" fmla="*/ 0 w 3369470"/>
                <a:gd name="connsiteY3" fmla="*/ 620415 h 620415"/>
                <a:gd name="connsiteX4" fmla="*/ 0 w 3369470"/>
                <a:gd name="connsiteY4" fmla="*/ 0 h 620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470" h="620415">
                  <a:moveTo>
                    <a:pt x="0" y="0"/>
                  </a:moveTo>
                  <a:lnTo>
                    <a:pt x="3369470" y="0"/>
                  </a:lnTo>
                  <a:lnTo>
                    <a:pt x="3369470" y="620415"/>
                  </a:lnTo>
                  <a:lnTo>
                    <a:pt x="0" y="6204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peanuts</a:t>
              </a:r>
              <a:endParaRPr lang="en-US" sz="2200" kern="1200" dirty="0"/>
            </a:p>
          </p:txBody>
        </p:sp>
      </p:grpSp>
      <p:sp>
        <p:nvSpPr>
          <p:cNvPr id="42" name="Recortar y redondear rectángulo de esquina sencilla 41"/>
          <p:cNvSpPr/>
          <p:nvPr/>
        </p:nvSpPr>
        <p:spPr>
          <a:xfrm>
            <a:off x="783771" y="5229957"/>
            <a:ext cx="5573486" cy="1628044"/>
          </a:xfrm>
          <a:prstGeom prst="snipRoundRect">
            <a:avLst>
              <a:gd name="adj1" fmla="val 16667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u="sng" dirty="0" smtClean="0"/>
              <a:t>Activities: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the section of create of your </a:t>
            </a:r>
            <a:r>
              <a:rPr lang="en-US" dirty="0" err="1" smtClean="0"/>
              <a:t>edmodo</a:t>
            </a:r>
            <a:r>
              <a:rPr lang="en-US" dirty="0" smtClean="0"/>
              <a:t> assignment; match the items given.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the link in the second slideshow in order to look for ten different verbs and indicate different forms of hem (5 idiom, 5 conceptualized).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8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posición de imagen 11" descr="Marcador de posición de imagen">
            <a:extLst>
              <a:ext uri="{FF2B5EF4-FFF2-40B4-BE49-F238E27FC236}">
                <a16:creationId xmlns:a16="http://schemas.microsoft.com/office/drawing/2014/main" xmlns="" id="{C4330FBA-FEA8-B941-8864-B3DEDDE8040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8" name="Cuadro de texto 37" descr="Énfasis en el bloque del título">
            <a:extLst>
              <a:ext uri="{FF2B5EF4-FFF2-40B4-BE49-F238E27FC236}">
                <a16:creationId xmlns:a16="http://schemas.microsoft.com/office/drawing/2014/main" xmlns="" id="{B231FB9C-F234-41D0-A4CE-8C29A5F2F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354303" y="3842399"/>
            <a:ext cx="846997" cy="2200275"/>
          </a:xfrm>
          <a:custGeom>
            <a:avLst/>
            <a:gdLst>
              <a:gd name="connsiteX0" fmla="*/ 99480 w 846997"/>
              <a:gd name="connsiteY0" fmla="*/ 0 h 2200275"/>
              <a:gd name="connsiteX1" fmla="*/ 846997 w 846997"/>
              <a:gd name="connsiteY1" fmla="*/ 0 h 2200275"/>
              <a:gd name="connsiteX2" fmla="*/ 846997 w 846997"/>
              <a:gd name="connsiteY2" fmla="*/ 2200275 h 2200275"/>
              <a:gd name="connsiteX3" fmla="*/ 99480 w 846997"/>
              <a:gd name="connsiteY3" fmla="*/ 2200275 h 2200275"/>
              <a:gd name="connsiteX4" fmla="*/ 0 w 846997"/>
              <a:gd name="connsiteY4" fmla="*/ 2099942 h 2200275"/>
              <a:gd name="connsiteX5" fmla="*/ 0 w 846997"/>
              <a:gd name="connsiteY5" fmla="*/ 100333 h 2200275"/>
              <a:gd name="connsiteX6" fmla="*/ 99480 w 846997"/>
              <a:gd name="connsiteY6" fmla="*/ 0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6997" h="2200275">
                <a:moveTo>
                  <a:pt x="99480" y="0"/>
                </a:moveTo>
                <a:lnTo>
                  <a:pt x="846997" y="0"/>
                </a:lnTo>
                <a:lnTo>
                  <a:pt x="846997" y="2200275"/>
                </a:lnTo>
                <a:lnTo>
                  <a:pt x="99480" y="2200275"/>
                </a:lnTo>
                <a:cubicBezTo>
                  <a:pt x="44539" y="2200275"/>
                  <a:pt x="0" y="2155354"/>
                  <a:pt x="0" y="2099942"/>
                </a:cubicBezTo>
                <a:lnTo>
                  <a:pt x="0" y="100333"/>
                </a:lnTo>
                <a:cubicBezTo>
                  <a:pt x="0" y="44921"/>
                  <a:pt x="44539" y="0"/>
                  <a:pt x="99480" y="0"/>
                </a:cubicBezTo>
                <a:close/>
              </a:path>
            </a:pathLst>
          </a:cu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tx1"/>
              </a:gs>
            </a:gsLst>
            <a:lin ang="0" scaled="0"/>
          </a:gra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wrap="square" lIns="180000" tIns="288000" rIns="180000" bIns="180000" rtlCol="0" anchor="t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5000" b="1" kern="1200" spc="-3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endParaRPr lang="es-ES"/>
          </a:p>
        </p:txBody>
      </p:sp>
      <p:sp>
        <p:nvSpPr>
          <p:cNvPr id="35" name="Triángulo isósceles 34" descr="Sombra en el bloque del título">
            <a:extLst>
              <a:ext uri="{FF2B5EF4-FFF2-40B4-BE49-F238E27FC236}">
                <a16:creationId xmlns:a16="http://schemas.microsoft.com/office/drawing/2014/main" xmlns="" id="{FE193317-B8BD-46CA-B0A6-8A7511B086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1359065" y="5556894"/>
            <a:ext cx="476249" cy="42497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2" name="Forma libre 5" descr="Bloque de énfasis sólido">
            <a:extLst>
              <a:ext uri="{FF2B5EF4-FFF2-40B4-BE49-F238E27FC236}">
                <a16:creationId xmlns:a16="http://schemas.microsoft.com/office/drawing/2014/main" xmlns="" id="{85E0D4E1-E389-4671-B0E7-165A10A054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auto">
          <a:xfrm>
            <a:off x="4257349" y="2355010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/>
          </a:p>
        </p:txBody>
      </p:sp>
      <p:sp>
        <p:nvSpPr>
          <p:cNvPr id="33" name="Forma libre 5" descr="Bloque de énfasis sin relleno">
            <a:extLst>
              <a:ext uri="{FF2B5EF4-FFF2-40B4-BE49-F238E27FC236}">
                <a16:creationId xmlns:a16="http://schemas.microsoft.com/office/drawing/2014/main" xmlns="" id="{8186FEAF-6E1E-4258-94C3-5C589D4B5A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auto">
          <a:xfrm>
            <a:off x="6490727" y="1236374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/>
          </a:p>
        </p:txBody>
      </p:sp>
      <p:sp>
        <p:nvSpPr>
          <p:cNvPr id="20" name="Título 19">
            <a:extLst>
              <a:ext uri="{FF2B5EF4-FFF2-40B4-BE49-F238E27FC236}">
                <a16:creationId xmlns:a16="http://schemas.microsoft.com/office/drawing/2014/main" xmlns="" id="{7C11A64B-7EA5-442C-8405-73273A5331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dirty="0" err="1" smtClean="0"/>
              <a:t>Thank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endParaRPr lang="es-ES" dirty="0"/>
          </a:p>
        </p:txBody>
      </p:sp>
      <p:pic>
        <p:nvPicPr>
          <p:cNvPr id="8" name="Gráfico 7" descr="Usuario" title="Icono del nombre del moderador">
            <a:extLst>
              <a:ext uri="{FF2B5EF4-FFF2-40B4-BE49-F238E27FC236}">
                <a16:creationId xmlns:a16="http://schemas.microsoft.com/office/drawing/2014/main" xmlns="" id="{111541C4-DB03-4E53-994D-499C7D73C4D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78512" y="3859066"/>
            <a:ext cx="218900" cy="218900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0828E04-9C2A-4859-8050-C2DF67A249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es-ES" sz="1800" dirty="0" smtClean="0"/>
              <a:t>Miss Ruth Arango</a:t>
            </a:r>
            <a:endParaRPr lang="es-ES" sz="1800" dirty="0"/>
          </a:p>
        </p:txBody>
      </p:sp>
      <p:pic>
        <p:nvPicPr>
          <p:cNvPr id="10" name="Gráfico 9" descr="Smartphone" title="Icono del número de teléfono del moderador">
            <a:extLst>
              <a:ext uri="{FF2B5EF4-FFF2-40B4-BE49-F238E27FC236}">
                <a16:creationId xmlns:a16="http://schemas.microsoft.com/office/drawing/2014/main" xmlns="" id="{A29DE31C-E099-4579-BB03-675E0A40C5F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678512" y="4223565"/>
            <a:ext cx="218900" cy="218900"/>
          </a:xfrm>
          <a:prstGeom prst="rect">
            <a:avLst/>
          </a:prstGeom>
        </p:spPr>
      </p:pic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11265965-2271-4C1C-BD0A-6F85F80FF9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es-ES" sz="1800" dirty="0" smtClean="0"/>
              <a:t>87 14 14 02 41 </a:t>
            </a:r>
            <a:endParaRPr lang="es-ES" sz="1800" dirty="0"/>
          </a:p>
        </p:txBody>
      </p:sp>
      <p:pic>
        <p:nvPicPr>
          <p:cNvPr id="9" name="Gráfico 8" descr="Sobre" title="Icono del correo electrónico del moderador">
            <a:extLst>
              <a:ext uri="{FF2B5EF4-FFF2-40B4-BE49-F238E27FC236}">
                <a16:creationId xmlns:a16="http://schemas.microsoft.com/office/drawing/2014/main" xmlns="" id="{773C1382-ACE1-460F-A1B6-AB761A7D2E6B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678512" y="4615862"/>
            <a:ext cx="218900" cy="218900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xmlns="" id="{50A3BCC3-A277-4C0B-9EBA-EB53990D8E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es-ES" sz="1800" dirty="0" smtClean="0"/>
              <a:t>Ruth.arangoal@gmail.com</a:t>
            </a:r>
            <a:endParaRPr lang="es-ES" sz="1800" dirty="0"/>
          </a:p>
        </p:txBody>
      </p:sp>
      <p:pic>
        <p:nvPicPr>
          <p:cNvPr id="11" name="Gráfico 10" descr="Vínculo">
            <a:extLst>
              <a:ext uri="{FF2B5EF4-FFF2-40B4-BE49-F238E27FC236}">
                <a16:creationId xmlns:a16="http://schemas.microsoft.com/office/drawing/2014/main" xmlns="" id="{0718E6E0-05A2-479C-AEA8-1A385EB73474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661653" y="4942435"/>
            <a:ext cx="244786" cy="244786"/>
          </a:xfrm>
          <a:prstGeom prst="rect">
            <a:avLst/>
          </a:prstGeom>
        </p:spPr>
      </p:pic>
      <p:sp>
        <p:nvSpPr>
          <p:cNvPr id="22" name="Marcador de texto 21">
            <a:extLst>
              <a:ext uri="{FF2B5EF4-FFF2-40B4-BE49-F238E27FC236}">
                <a16:creationId xmlns:a16="http://schemas.microsoft.com/office/drawing/2014/main" xmlns="" id="{43DBE4D9-1044-49A3-ABD5-477041FF2B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es-ES" sz="1800" dirty="0" smtClean="0"/>
              <a:t>Rutharango.mex.tl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415367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7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6744_TF16411253.potx" id="{0B1A14E9-289E-449B-9BD5-2914559B1E1B}" vid="{515F3326-60D8-4ADD-A22D-1407135FFD3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A50AA-654B-45CA-B6AD-FDA9E9535EF9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elements/1.1/"/>
    <ds:schemaRef ds:uri="http://purl.org/dc/dcmitype/"/>
    <ds:schemaRef ds:uri="fb0879af-3eba-417a-a55a-ffe6dcd6ca77"/>
    <ds:schemaRef ds:uri="6dc4bcd6-49db-4c07-9060-8acfc67cef9f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4F06F66-218D-4D1C-873A-158A1848B8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geométrica</Template>
  <TotalTime>0</TotalTime>
  <Words>460</Words>
  <Application>Microsoft Office PowerPoint</Application>
  <PresentationFormat>Panorámica</PresentationFormat>
  <Paragraphs>63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Times New Roman</vt:lpstr>
      <vt:lpstr>Tema de Office</vt:lpstr>
      <vt:lpstr>Verb patterns</vt:lpstr>
      <vt:lpstr>How to Customize this Slide</vt:lpstr>
      <vt:lpstr>Linguistic model of a verb pattern</vt:lpstr>
      <vt:lpstr>Possible results:</vt:lpstr>
      <vt:lpstr>Presentación de PowerPoint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2020-04-20T01:55:24Z</dcterms:created>
  <dcterms:modified xsi:type="dcterms:W3CDTF">2020-04-20T03:20:52Z</dcterms:modified>
</cp:coreProperties>
</file>