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36A9E75-0B70-4B7C-8766-A29D6B154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2ED273C-2162-4754-A183-4FC5D8DA1CEC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3168796"/>
          </a:xfrm>
        </p:spPr>
        <p:txBody>
          <a:bodyPr>
            <a:noAutofit/>
          </a:bodyPr>
          <a:lstStyle/>
          <a:p>
            <a:pPr algn="r"/>
            <a:r>
              <a:rPr lang="en-US" sz="3000" dirty="0" smtClean="0"/>
              <a:t>Social, cultural and economic interactions between the countryside and cities of the world and Mexico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1223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definitions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Countryside.- rural areas</a:t>
            </a:r>
          </a:p>
          <a:p>
            <a:r>
              <a:rPr lang="en-US" dirty="0" smtClean="0"/>
              <a:t>City .- urban areas</a:t>
            </a:r>
          </a:p>
          <a:p>
            <a:r>
              <a:rPr lang="en-US" dirty="0" smtClean="0"/>
              <a:t>There is no general consensus on the number of inhabitants that a human settlement must concentrate to be considered a city.</a:t>
            </a:r>
          </a:p>
          <a:p>
            <a:r>
              <a:rPr lang="en-US" dirty="0" smtClean="0"/>
              <a:t>For this reason, we will use the concept of landscape; a category of the geographic space that you learned in previous topics.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bangkok thaila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13" y="1222730"/>
            <a:ext cx="2756719" cy="1722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valle del yaqu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150" y="1196752"/>
            <a:ext cx="294578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central bohemian region czech republi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61048"/>
            <a:ext cx="2870965" cy="161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istanbul turkey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23"/>
          <a:stretch/>
        </p:blipFill>
        <p:spPr bwMode="auto">
          <a:xfrm>
            <a:off x="5307987" y="3861048"/>
            <a:ext cx="2481918" cy="164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50185" y="3172326"/>
            <a:ext cx="2083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1. Bangkok, </a:t>
            </a:r>
            <a:r>
              <a:rPr lang="en-US" sz="1600" dirty="0" err="1" smtClean="0"/>
              <a:t>Tahiland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436096" y="2924944"/>
            <a:ext cx="2304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2. The valley of the Yaqui in Sonora, México</a:t>
            </a:r>
            <a:endParaRPr lang="en-US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158992" y="5517232"/>
            <a:ext cx="2304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3. Central Bohemian Region, Czec</a:t>
            </a:r>
            <a:r>
              <a:rPr lang="en-US" sz="1600" dirty="0" smtClean="0"/>
              <a:t>h Republic</a:t>
            </a:r>
            <a:endParaRPr lang="en-US" sz="1600" dirty="0" smtClean="0"/>
          </a:p>
        </p:txBody>
      </p:sp>
      <p:sp>
        <p:nvSpPr>
          <p:cNvPr id="11" name="10 CuadroTexto"/>
          <p:cNvSpPr txBox="1"/>
          <p:nvPr/>
        </p:nvSpPr>
        <p:spPr>
          <a:xfrm>
            <a:off x="5546680" y="5594176"/>
            <a:ext cx="1862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4. Istanbul, Turkey</a:t>
            </a:r>
            <a:endParaRPr lang="en-U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546680" y="86259"/>
            <a:ext cx="1354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ACTIVITY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677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Activity: Fill with the corresponding number from the previous pictures.</a:t>
            </a:r>
            <a:endParaRPr lang="en-U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975573"/>
              </p:ext>
            </p:extLst>
          </p:nvPr>
        </p:nvGraphicFramePr>
        <p:xfrm>
          <a:off x="1042988" y="2324100"/>
          <a:ext cx="6777038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300"/>
                <a:gridCol w="65573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Ideas on urban and rural spaces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Landscape</a:t>
                      </a:r>
                      <a:r>
                        <a:rPr lang="en-US" baseline="0" dirty="0" smtClean="0"/>
                        <a:t> where there is a high concentration of people is observed and trade and services are preferably developed.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Landscape where low population densities are seen,</a:t>
                      </a:r>
                      <a:r>
                        <a:rPr lang="en-US" baseline="0" dirty="0" smtClean="0"/>
                        <a:t> and agricultural, stockbreeding, forestry, and fisheries dominate.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Landscape where an abundance</a:t>
                      </a:r>
                      <a:r>
                        <a:rPr lang="en-US" baseline="0" dirty="0" smtClean="0"/>
                        <a:t> housing projects, highways, bridges, shopping centers, entertainment, and government and business are evidently abundant.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Landscape</a:t>
                      </a:r>
                      <a:r>
                        <a:rPr lang="en-US" baseline="0" dirty="0" smtClean="0"/>
                        <a:t> with scarce and scattered presence of houses and buildings, with vast spaces where nature can be contemplated.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61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Make a research about the characteristics of rural and urban areas in Mexico. (Write it below)</a:t>
            </a:r>
            <a:endParaRPr lang="en-US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222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Austin</vt:lpstr>
      <vt:lpstr>Social, cultural and economic interactions between the countryside and cities of the world and Mexico</vt:lpstr>
      <vt:lpstr>Key definitions</vt:lpstr>
      <vt:lpstr>Presentación de PowerPoint</vt:lpstr>
      <vt:lpstr>Activity: Fill with the corresponding number from the previous pictures.</vt:lpstr>
      <vt:lpstr>Make a research about the characteristics of rural and urban areas in Mexico. (Write it below)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Social, cultural and economic interactions between the countryside and cities of the world and Mexico</dc:title>
  <dc:creator>English</dc:creator>
  <cp:lastModifiedBy>English</cp:lastModifiedBy>
  <cp:revision>3</cp:revision>
  <dcterms:created xsi:type="dcterms:W3CDTF">2020-03-17T19:12:13Z</dcterms:created>
  <dcterms:modified xsi:type="dcterms:W3CDTF">2020-03-17T19:37:43Z</dcterms:modified>
</cp:coreProperties>
</file>