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9"/>
  </p:notesMasterIdLst>
  <p:handoutMasterIdLst>
    <p:handoutMasterId r:id="rId10"/>
  </p:handoutMasterIdLst>
  <p:sldIdLst>
    <p:sldId id="267" r:id="rId5"/>
    <p:sldId id="281" r:id="rId6"/>
    <p:sldId id="283" r:id="rId7"/>
    <p:sldId id="269" r:id="rId8"/>
  </p:sldIdLst>
  <p:sldSz cx="12188825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99" autoAdjust="0"/>
  </p:normalViewPr>
  <p:slideViewPr>
    <p:cSldViewPr>
      <p:cViewPr varScale="1">
        <p:scale>
          <a:sx n="74" d="100"/>
          <a:sy n="74" d="100"/>
        </p:scale>
        <p:origin x="582" y="7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478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 rtlCol="0"/>
        <a:lstStyle/>
        <a:p>
          <a:pPr rtl="0"/>
          <a:endParaRPr lang="en-US"/>
        </a:p>
      </dgm:t>
    </dgm:pt>
    <dgm:pt modelId="{4DF9FE7B-F642-4898-A360-D4E3814E1A3D}">
      <dgm:prSet phldrT="[Text]"/>
      <dgm:spPr/>
      <dgm:t>
        <a:bodyPr rtlCol="0"/>
        <a:lstStyle/>
        <a:p>
          <a:pPr rtl="0"/>
          <a:r>
            <a:rPr lang="es-ES" noProof="0" dirty="0" err="1" smtClean="0"/>
            <a:t>Adjectives</a:t>
          </a:r>
          <a:r>
            <a:rPr lang="es-ES" noProof="0" dirty="0" smtClean="0"/>
            <a:t> and </a:t>
          </a:r>
          <a:r>
            <a:rPr lang="es-ES" noProof="0" dirty="0" err="1" smtClean="0"/>
            <a:t>adverbs</a:t>
          </a:r>
          <a:endParaRPr lang="es-ES" noProof="0" dirty="0"/>
        </a:p>
      </dgm:t>
    </dgm:pt>
    <dgm:pt modelId="{1C10F06D-860A-4604-A7AD-02E614FE3976}" type="parTrans" cxnId="{EBD8BE8D-6018-43E2-B081-034BB5656EB6}">
      <dgm:prSet/>
      <dgm:spPr/>
      <dgm:t>
        <a:bodyPr rtlCol="0"/>
        <a:lstStyle/>
        <a:p>
          <a:pPr rtl="0"/>
          <a:endParaRPr lang="en-US"/>
        </a:p>
      </dgm:t>
    </dgm:pt>
    <dgm:pt modelId="{43C18EFF-81FC-4D70-8C6B-E95FF3730413}" type="sibTrans" cxnId="{EBD8BE8D-6018-43E2-B081-034BB5656EB6}">
      <dgm:prSet/>
      <dgm:spPr/>
      <dgm:t>
        <a:bodyPr rtlCol="0"/>
        <a:lstStyle/>
        <a:p>
          <a:pPr rtl="0"/>
          <a:endParaRPr lang="en-US"/>
        </a:p>
      </dgm:t>
    </dgm:pt>
    <dgm:pt modelId="{EFF2750D-B4B3-474C-8B62-8B638DC31F7E}">
      <dgm:prSet phldrT="[Text]"/>
      <dgm:spPr/>
      <dgm:t>
        <a:bodyPr rtlCol="0"/>
        <a:lstStyle/>
        <a:p>
          <a:pPr rtl="0"/>
          <a:r>
            <a:rPr lang="es-ES" noProof="0" dirty="0" smtClean="0"/>
            <a:t>I am </a:t>
          </a:r>
          <a:r>
            <a:rPr lang="es-ES" b="1" noProof="0" err="1" smtClean="0"/>
            <a:t>good</a:t>
          </a:r>
          <a:r>
            <a:rPr lang="es-ES" noProof="0" smtClean="0"/>
            <a:t> </a:t>
          </a:r>
          <a:r>
            <a:rPr lang="es-ES" i="1" noProof="0" smtClean="0"/>
            <a:t>enough</a:t>
          </a:r>
          <a:r>
            <a:rPr lang="es-ES" noProof="0" smtClean="0"/>
            <a:t> to </a:t>
          </a:r>
          <a:r>
            <a:rPr lang="es-ES" noProof="0" dirty="0" smtClean="0"/>
            <a:t>do </a:t>
          </a:r>
          <a:r>
            <a:rPr lang="es-ES" noProof="0" dirty="0" err="1" smtClean="0"/>
            <a:t>the</a:t>
          </a:r>
          <a:r>
            <a:rPr lang="es-ES" noProof="0" dirty="0" smtClean="0"/>
            <a:t> </a:t>
          </a:r>
          <a:r>
            <a:rPr lang="es-ES" noProof="0" dirty="0" err="1" smtClean="0"/>
            <a:t>task</a:t>
          </a:r>
          <a:r>
            <a:rPr lang="es-ES" noProof="0" dirty="0" smtClean="0"/>
            <a:t>.</a:t>
          </a:r>
          <a:endParaRPr lang="es-ES" noProof="0" dirty="0"/>
        </a:p>
      </dgm:t>
    </dgm:pt>
    <dgm:pt modelId="{AEBC78E6-CDDC-4C8F-A157-3C51E907FACD}" type="parTrans" cxnId="{A058DDA2-48CA-4E5B-B389-F71A59C262B0}">
      <dgm:prSet/>
      <dgm:spPr/>
      <dgm:t>
        <a:bodyPr rtlCol="0"/>
        <a:lstStyle/>
        <a:p>
          <a:pPr rtl="0"/>
          <a:endParaRPr lang="en-US"/>
        </a:p>
      </dgm:t>
    </dgm:pt>
    <dgm:pt modelId="{75C067D7-FCD2-4969-8F27-4BBDA88E75ED}" type="sibTrans" cxnId="{A058DDA2-48CA-4E5B-B389-F71A59C262B0}">
      <dgm:prSet/>
      <dgm:spPr/>
      <dgm:t>
        <a:bodyPr rtlCol="0"/>
        <a:lstStyle/>
        <a:p>
          <a:pPr rtl="0"/>
          <a:endParaRPr lang="en-US"/>
        </a:p>
      </dgm:t>
    </dgm:pt>
    <dgm:pt modelId="{789CD6DB-3A68-4A41-90BD-4F0CBB3617D1}">
      <dgm:prSet phldrT="[Text]"/>
      <dgm:spPr/>
      <dgm:t>
        <a:bodyPr rtlCol="0"/>
        <a:lstStyle/>
        <a:p>
          <a:pPr rtl="0"/>
          <a:r>
            <a:rPr lang="es-ES" noProof="0" dirty="0" smtClean="0"/>
            <a:t>Sam can </a:t>
          </a:r>
          <a:r>
            <a:rPr lang="es-ES" noProof="0" dirty="0" err="1" smtClean="0"/>
            <a:t>write</a:t>
          </a:r>
          <a:r>
            <a:rPr lang="es-ES" noProof="0" dirty="0" smtClean="0"/>
            <a:t> </a:t>
          </a:r>
          <a:r>
            <a:rPr lang="es-ES" b="1" noProof="0" dirty="0" err="1" smtClean="0"/>
            <a:t>quickly</a:t>
          </a:r>
          <a:r>
            <a:rPr lang="es-ES" noProof="0" dirty="0" smtClean="0"/>
            <a:t> </a:t>
          </a:r>
          <a:r>
            <a:rPr lang="es-ES" i="1" noProof="0" dirty="0" err="1" smtClean="0"/>
            <a:t>enough</a:t>
          </a:r>
          <a:r>
            <a:rPr lang="es-ES" noProof="0" dirty="0" smtClean="0"/>
            <a:t> </a:t>
          </a:r>
          <a:r>
            <a:rPr lang="es-ES" noProof="0" dirty="0" err="1" smtClean="0"/>
            <a:t>to</a:t>
          </a:r>
          <a:r>
            <a:rPr lang="es-ES" noProof="0" dirty="0" smtClean="0"/>
            <a:t> </a:t>
          </a:r>
          <a:r>
            <a:rPr lang="es-ES" noProof="0" dirty="0" err="1" smtClean="0"/>
            <a:t>take</a:t>
          </a:r>
          <a:r>
            <a:rPr lang="es-ES" noProof="0" dirty="0" smtClean="0"/>
            <a:t> </a:t>
          </a:r>
          <a:r>
            <a:rPr lang="es-ES" noProof="0" dirty="0" err="1" smtClean="0"/>
            <a:t>the</a:t>
          </a:r>
          <a:r>
            <a:rPr lang="es-ES" noProof="0" dirty="0" smtClean="0"/>
            <a:t> notes.</a:t>
          </a:r>
          <a:endParaRPr lang="es-ES" noProof="0" dirty="0"/>
        </a:p>
      </dgm:t>
    </dgm:pt>
    <dgm:pt modelId="{C0BEB5FF-8DFB-40B9-A228-C0C6097DDDC4}" type="parTrans" cxnId="{62C10234-45D3-426A-8820-4C0D1D8CBA21}">
      <dgm:prSet/>
      <dgm:spPr/>
      <dgm:t>
        <a:bodyPr rtlCol="0"/>
        <a:lstStyle/>
        <a:p>
          <a:pPr rtl="0"/>
          <a:endParaRPr lang="en-US"/>
        </a:p>
      </dgm:t>
    </dgm:pt>
    <dgm:pt modelId="{1A702531-A59F-4EE2-8246-E2EB0955D8B1}" type="sibTrans" cxnId="{62C10234-45D3-426A-8820-4C0D1D8CBA21}">
      <dgm:prSet/>
      <dgm:spPr/>
      <dgm:t>
        <a:bodyPr rtlCol="0"/>
        <a:lstStyle/>
        <a:p>
          <a:pPr rtl="0"/>
          <a:endParaRPr lang="en-US"/>
        </a:p>
      </dgm:t>
    </dgm:pt>
    <dgm:pt modelId="{3929B1E1-4BC4-4C73-ABE8-27CEF96A3652}">
      <dgm:prSet phldrT="[Text]"/>
      <dgm:spPr/>
      <dgm:t>
        <a:bodyPr rtlCol="0"/>
        <a:lstStyle/>
        <a:p>
          <a:pPr rtl="0"/>
          <a:r>
            <a:rPr lang="es-ES" noProof="0" dirty="0" err="1" smtClean="0"/>
            <a:t>With</a:t>
          </a:r>
          <a:r>
            <a:rPr lang="es-ES" noProof="0" dirty="0" smtClean="0"/>
            <a:t> </a:t>
          </a:r>
          <a:r>
            <a:rPr lang="es-ES" noProof="0" dirty="0" err="1" smtClean="0"/>
            <a:t>verbs</a:t>
          </a:r>
          <a:endParaRPr lang="es-ES" noProof="0" dirty="0"/>
        </a:p>
      </dgm:t>
    </dgm:pt>
    <dgm:pt modelId="{F356CC76-9117-4B79-A270-BBBAFD3E9C79}" type="parTrans" cxnId="{1339090C-9A95-4C05-841C-FA3AF987601B}">
      <dgm:prSet/>
      <dgm:spPr/>
      <dgm:t>
        <a:bodyPr rtlCol="0"/>
        <a:lstStyle/>
        <a:p>
          <a:pPr rtl="0"/>
          <a:endParaRPr lang="en-US"/>
        </a:p>
      </dgm:t>
    </dgm:pt>
    <dgm:pt modelId="{19BA0C22-38BB-4E9F-89D5-0FF5FF9F12CE}" type="sibTrans" cxnId="{1339090C-9A95-4C05-841C-FA3AF987601B}">
      <dgm:prSet/>
      <dgm:spPr/>
      <dgm:t>
        <a:bodyPr rtlCol="0"/>
        <a:lstStyle/>
        <a:p>
          <a:pPr rtl="0"/>
          <a:endParaRPr lang="en-US"/>
        </a:p>
      </dgm:t>
    </dgm:pt>
    <dgm:pt modelId="{99E0600D-9954-43F4-8926-13B8777FAAA1}">
      <dgm:prSet phldrT="[Text]"/>
      <dgm:spPr/>
      <dgm:t>
        <a:bodyPr rtlCol="0"/>
        <a:lstStyle/>
        <a:p>
          <a:pPr rtl="0"/>
          <a:r>
            <a:rPr lang="es-ES" noProof="0" dirty="0" smtClean="0"/>
            <a:t>I </a:t>
          </a:r>
          <a:r>
            <a:rPr lang="es-ES" noProof="0" dirty="0" err="1" smtClean="0"/>
            <a:t>make</a:t>
          </a:r>
          <a:r>
            <a:rPr lang="es-ES" noProof="0" dirty="0" smtClean="0"/>
            <a:t> </a:t>
          </a:r>
          <a:r>
            <a:rPr lang="es-ES" noProof="0" dirty="0" err="1" smtClean="0"/>
            <a:t>sure</a:t>
          </a:r>
          <a:r>
            <a:rPr lang="es-ES" noProof="0" dirty="0" smtClean="0"/>
            <a:t> I </a:t>
          </a:r>
          <a:r>
            <a:rPr lang="es-ES" b="1" noProof="0" dirty="0" err="1" smtClean="0"/>
            <a:t>drink</a:t>
          </a:r>
          <a:r>
            <a:rPr lang="es-ES" noProof="0" dirty="0" smtClean="0"/>
            <a:t> </a:t>
          </a:r>
          <a:r>
            <a:rPr lang="es-ES" i="1" noProof="0" dirty="0" err="1" smtClean="0"/>
            <a:t>enough</a:t>
          </a:r>
          <a:r>
            <a:rPr lang="es-ES" noProof="0" dirty="0" smtClean="0"/>
            <a:t> wáter in </a:t>
          </a:r>
          <a:r>
            <a:rPr lang="es-ES" noProof="0" dirty="0" err="1" smtClean="0"/>
            <a:t>the</a:t>
          </a:r>
          <a:r>
            <a:rPr lang="es-ES" noProof="0" dirty="0" smtClean="0"/>
            <a:t> </a:t>
          </a:r>
          <a:r>
            <a:rPr lang="es-ES" noProof="0" dirty="0" err="1" smtClean="0"/>
            <a:t>race</a:t>
          </a:r>
          <a:r>
            <a:rPr lang="es-ES" noProof="0" dirty="0" smtClean="0"/>
            <a:t>.</a:t>
          </a:r>
          <a:endParaRPr lang="es-ES" noProof="0" dirty="0"/>
        </a:p>
      </dgm:t>
    </dgm:pt>
    <dgm:pt modelId="{BE23F476-2C5C-42ED-BF2B-CD5FC7ADDDF6}" type="parTrans" cxnId="{09FCCB9D-A30A-4326-970E-26252D39327F}">
      <dgm:prSet/>
      <dgm:spPr/>
      <dgm:t>
        <a:bodyPr rtlCol="0"/>
        <a:lstStyle/>
        <a:p>
          <a:pPr rtl="0"/>
          <a:endParaRPr lang="en-US"/>
        </a:p>
      </dgm:t>
    </dgm:pt>
    <dgm:pt modelId="{C44937DC-4907-4769-AA8B-1B3E7391D7B0}" type="sibTrans" cxnId="{09FCCB9D-A30A-4326-970E-26252D39327F}">
      <dgm:prSet/>
      <dgm:spPr/>
      <dgm:t>
        <a:bodyPr rtlCol="0"/>
        <a:lstStyle/>
        <a:p>
          <a:pPr rtl="0"/>
          <a:endParaRPr lang="en-US"/>
        </a:p>
      </dgm:t>
    </dgm:pt>
    <dgm:pt modelId="{0791135C-9DAB-47F6-BE9C-A3E56A2DDA50}">
      <dgm:prSet phldrT="[Text]"/>
      <dgm:spPr/>
      <dgm:t>
        <a:bodyPr rtlCol="0"/>
        <a:lstStyle/>
        <a:p>
          <a:pPr rtl="0"/>
          <a:endParaRPr lang="es-ES" noProof="0" dirty="0"/>
        </a:p>
      </dgm:t>
    </dgm:pt>
    <dgm:pt modelId="{D6057E63-9793-4991-97C1-30FC405E95A5}" type="parTrans" cxnId="{B3B26E9A-58E5-497B-BD59-F5567958C609}">
      <dgm:prSet/>
      <dgm:spPr/>
      <dgm:t>
        <a:bodyPr rtlCol="0"/>
        <a:lstStyle/>
        <a:p>
          <a:pPr rtl="0"/>
          <a:endParaRPr lang="en-US"/>
        </a:p>
      </dgm:t>
    </dgm:pt>
    <dgm:pt modelId="{B670C2A7-83CB-4F4C-BC19-A3A7C066A822}" type="sibTrans" cxnId="{B3B26E9A-58E5-497B-BD59-F5567958C609}">
      <dgm:prSet/>
      <dgm:spPr/>
      <dgm:t>
        <a:bodyPr rtlCol="0"/>
        <a:lstStyle/>
        <a:p>
          <a:pPr rtl="0"/>
          <a:endParaRPr lang="en-US"/>
        </a:p>
      </dgm:t>
    </dgm:pt>
    <dgm:pt modelId="{60CDF8D0-D4FC-4467-A51E-79C5A58B0B2C}">
      <dgm:prSet phldrT="[Text]"/>
      <dgm:spPr/>
      <dgm:t>
        <a:bodyPr rtlCol="0"/>
        <a:lstStyle/>
        <a:p>
          <a:pPr rtl="0"/>
          <a:r>
            <a:rPr lang="es-ES" noProof="0" dirty="0" err="1" smtClean="0"/>
            <a:t>With</a:t>
          </a:r>
          <a:r>
            <a:rPr lang="es-ES" noProof="0" dirty="0" smtClean="0"/>
            <a:t> </a:t>
          </a:r>
          <a:r>
            <a:rPr lang="es-ES" noProof="0" dirty="0" err="1" smtClean="0"/>
            <a:t>nouns</a:t>
          </a:r>
          <a:endParaRPr lang="es-ES" noProof="0" dirty="0"/>
        </a:p>
      </dgm:t>
    </dgm:pt>
    <dgm:pt modelId="{E12A269F-AB82-486A-9077-80F2BBBE48C2}" type="parTrans" cxnId="{2BA65DEC-E719-4ED3-8135-48349D42DD04}">
      <dgm:prSet/>
      <dgm:spPr/>
      <dgm:t>
        <a:bodyPr rtlCol="0"/>
        <a:lstStyle/>
        <a:p>
          <a:pPr rtl="0"/>
          <a:endParaRPr lang="en-US"/>
        </a:p>
      </dgm:t>
    </dgm:pt>
    <dgm:pt modelId="{3F7FD59D-A716-4310-A89A-AB6F740D9FFF}" type="sibTrans" cxnId="{2BA65DEC-E719-4ED3-8135-48349D42DD04}">
      <dgm:prSet/>
      <dgm:spPr/>
      <dgm:t>
        <a:bodyPr rtlCol="0"/>
        <a:lstStyle/>
        <a:p>
          <a:pPr rtl="0"/>
          <a:endParaRPr lang="en-US"/>
        </a:p>
      </dgm:t>
    </dgm:pt>
    <dgm:pt modelId="{50629C12-7464-4473-ADEF-1A284F8A9957}">
      <dgm:prSet phldrT="[Text]"/>
      <dgm:spPr/>
      <dgm:t>
        <a:bodyPr rtlCol="0"/>
        <a:lstStyle/>
        <a:p>
          <a:pPr rtl="0"/>
          <a:r>
            <a:rPr lang="es-ES" noProof="0" dirty="0" smtClean="0"/>
            <a:t>Do </a:t>
          </a:r>
          <a:r>
            <a:rPr lang="es-ES" noProof="0" dirty="0" err="1" smtClean="0"/>
            <a:t>you</a:t>
          </a:r>
          <a:r>
            <a:rPr lang="es-ES" noProof="0" dirty="0" smtClean="0"/>
            <a:t> </a:t>
          </a:r>
          <a:r>
            <a:rPr lang="es-ES" noProof="0" dirty="0" err="1" smtClean="0"/>
            <a:t>have</a:t>
          </a:r>
          <a:r>
            <a:rPr lang="es-ES" noProof="0" dirty="0" smtClean="0"/>
            <a:t> </a:t>
          </a:r>
          <a:r>
            <a:rPr lang="es-ES" i="1" noProof="0" dirty="0" err="1" smtClean="0"/>
            <a:t>enough</a:t>
          </a:r>
          <a:r>
            <a:rPr lang="es-ES" noProof="0" dirty="0" smtClean="0"/>
            <a:t> </a:t>
          </a:r>
          <a:r>
            <a:rPr lang="es-ES" b="1" noProof="0" dirty="0" err="1" smtClean="0"/>
            <a:t>money</a:t>
          </a:r>
          <a:r>
            <a:rPr lang="es-ES" noProof="0" dirty="0" smtClean="0"/>
            <a:t> </a:t>
          </a:r>
          <a:r>
            <a:rPr lang="es-ES" noProof="0" dirty="0" err="1" smtClean="0"/>
            <a:t>for</a:t>
          </a:r>
          <a:r>
            <a:rPr lang="es-ES" noProof="0" dirty="0" smtClean="0"/>
            <a:t> </a:t>
          </a:r>
          <a:r>
            <a:rPr lang="es-ES" noProof="0" dirty="0" err="1" smtClean="0"/>
            <a:t>this</a:t>
          </a:r>
          <a:r>
            <a:rPr lang="es-ES" noProof="0" dirty="0" smtClean="0"/>
            <a:t> </a:t>
          </a:r>
          <a:r>
            <a:rPr lang="es-ES" noProof="0" dirty="0" err="1" smtClean="0"/>
            <a:t>vacation</a:t>
          </a:r>
          <a:r>
            <a:rPr lang="es-ES" noProof="0" dirty="0" smtClean="0"/>
            <a:t>?</a:t>
          </a:r>
          <a:endParaRPr lang="es-ES" noProof="0" dirty="0"/>
        </a:p>
      </dgm:t>
    </dgm:pt>
    <dgm:pt modelId="{9D1CB46C-0CFA-4B27-9224-267431FBD094}" type="parTrans" cxnId="{1D32FCC9-657C-4348-9C0D-52115D559FEB}">
      <dgm:prSet/>
      <dgm:spPr/>
      <dgm:t>
        <a:bodyPr rtlCol="0"/>
        <a:lstStyle/>
        <a:p>
          <a:pPr rtl="0"/>
          <a:endParaRPr lang="en-US"/>
        </a:p>
      </dgm:t>
    </dgm:pt>
    <dgm:pt modelId="{4576BCC5-0598-4332-A2E7-87AC3ADD4EB8}" type="sibTrans" cxnId="{1D32FCC9-657C-4348-9C0D-52115D559FEB}">
      <dgm:prSet/>
      <dgm:spPr/>
      <dgm:t>
        <a:bodyPr rtlCol="0"/>
        <a:lstStyle/>
        <a:p>
          <a:pPr rtl="0"/>
          <a:endParaRPr lang="en-US"/>
        </a:p>
      </dgm:t>
    </dgm:pt>
    <dgm:pt modelId="{2E446DB4-053E-4F72-AEEA-71E89EA6B36B}">
      <dgm:prSet phldrT="[Text]"/>
      <dgm:spPr/>
      <dgm:t>
        <a:bodyPr rtlCol="0"/>
        <a:lstStyle/>
        <a:p>
          <a:pPr rtl="0"/>
          <a:r>
            <a:rPr lang="es-ES" noProof="0" dirty="0" smtClean="0"/>
            <a:t>I </a:t>
          </a:r>
          <a:r>
            <a:rPr lang="es-ES" noProof="0" dirty="0" err="1" smtClean="0"/>
            <a:t>was</a:t>
          </a:r>
          <a:r>
            <a:rPr lang="es-ES" noProof="0" dirty="0" smtClean="0"/>
            <a:t> </a:t>
          </a:r>
          <a:r>
            <a:rPr lang="es-ES" noProof="0" dirty="0" err="1" smtClean="0"/>
            <a:t>not</a:t>
          </a:r>
          <a:r>
            <a:rPr lang="es-ES" noProof="0" dirty="0" smtClean="0"/>
            <a:t> </a:t>
          </a:r>
          <a:r>
            <a:rPr lang="es-ES" b="1" noProof="0" dirty="0" err="1" smtClean="0"/>
            <a:t>reading</a:t>
          </a:r>
          <a:r>
            <a:rPr lang="es-ES" noProof="0" dirty="0" smtClean="0"/>
            <a:t> </a:t>
          </a:r>
          <a:r>
            <a:rPr lang="es-ES" i="1" noProof="0" dirty="0" err="1" smtClean="0"/>
            <a:t>enough</a:t>
          </a:r>
          <a:r>
            <a:rPr lang="es-ES" noProof="0" dirty="0" smtClean="0"/>
            <a:t>, </a:t>
          </a:r>
          <a:r>
            <a:rPr lang="es-ES" noProof="0" dirty="0" err="1" smtClean="0"/>
            <a:t>but</a:t>
          </a:r>
          <a:r>
            <a:rPr lang="es-ES" noProof="0" dirty="0" smtClean="0"/>
            <a:t> </a:t>
          </a:r>
          <a:r>
            <a:rPr lang="es-ES" noProof="0" dirty="0" err="1" smtClean="0"/>
            <a:t>I’m</a:t>
          </a:r>
          <a:r>
            <a:rPr lang="es-ES" noProof="0" dirty="0" smtClean="0"/>
            <a:t> </a:t>
          </a:r>
          <a:r>
            <a:rPr lang="es-ES" noProof="0" dirty="0" err="1" smtClean="0"/>
            <a:t>going</a:t>
          </a:r>
          <a:r>
            <a:rPr lang="es-ES" noProof="0" dirty="0" smtClean="0"/>
            <a:t> </a:t>
          </a:r>
          <a:r>
            <a:rPr lang="es-ES" noProof="0" dirty="0" err="1" smtClean="0"/>
            <a:t>to</a:t>
          </a:r>
          <a:r>
            <a:rPr lang="es-ES" noProof="0" dirty="0" smtClean="0"/>
            <a:t> </a:t>
          </a:r>
          <a:r>
            <a:rPr lang="es-ES" noProof="0" dirty="0" err="1" smtClean="0"/>
            <a:t>start</a:t>
          </a:r>
          <a:r>
            <a:rPr lang="es-ES" noProof="0" dirty="0" smtClean="0"/>
            <a:t> </a:t>
          </a:r>
          <a:r>
            <a:rPr lang="es-ES" noProof="0" dirty="0" err="1" smtClean="0"/>
            <a:t>during</a:t>
          </a:r>
          <a:r>
            <a:rPr lang="es-ES" noProof="0" dirty="0" smtClean="0"/>
            <a:t> </a:t>
          </a:r>
          <a:r>
            <a:rPr lang="es-ES" noProof="0" dirty="0" err="1" smtClean="0"/>
            <a:t>the</a:t>
          </a:r>
          <a:r>
            <a:rPr lang="es-ES" noProof="0" dirty="0" smtClean="0"/>
            <a:t> </a:t>
          </a:r>
          <a:r>
            <a:rPr lang="es-ES" noProof="0" dirty="0" err="1" smtClean="0"/>
            <a:t>quarantine</a:t>
          </a:r>
          <a:r>
            <a:rPr lang="es-ES" noProof="0" dirty="0" smtClean="0"/>
            <a:t>.</a:t>
          </a:r>
          <a:endParaRPr lang="es-ES" noProof="0" dirty="0"/>
        </a:p>
      </dgm:t>
    </dgm:pt>
    <dgm:pt modelId="{F08DE065-4DE4-4A93-B335-5D3D2DEF91A1}" type="parTrans" cxnId="{C6040FD0-0139-4E1F-BF02-FCDB5380DB3F}">
      <dgm:prSet/>
      <dgm:spPr/>
    </dgm:pt>
    <dgm:pt modelId="{88928BB6-C8A0-4334-97C7-0F857E629166}" type="sibTrans" cxnId="{C6040FD0-0139-4E1F-BF02-FCDB5380DB3F}">
      <dgm:prSet/>
      <dgm:spPr/>
    </dgm:pt>
    <dgm:pt modelId="{81B5B8F9-3D20-4856-B43B-11DD47C0E615}">
      <dgm:prSet phldrT="[Text]"/>
      <dgm:spPr/>
      <dgm:t>
        <a:bodyPr rtlCol="0"/>
        <a:lstStyle/>
        <a:p>
          <a:pPr rtl="0"/>
          <a:r>
            <a:rPr lang="es-ES" noProof="0" dirty="0" err="1" smtClean="0"/>
            <a:t>There</a:t>
          </a:r>
          <a:r>
            <a:rPr lang="es-ES" noProof="0" dirty="0" smtClean="0"/>
            <a:t> </a:t>
          </a:r>
          <a:r>
            <a:rPr lang="es-ES" noProof="0" dirty="0" err="1" smtClean="0"/>
            <a:t>is</a:t>
          </a:r>
          <a:r>
            <a:rPr lang="es-ES" noProof="0" dirty="0" smtClean="0"/>
            <a:t> </a:t>
          </a:r>
          <a:r>
            <a:rPr lang="es-ES" noProof="0" dirty="0" err="1" smtClean="0"/>
            <a:t>not</a:t>
          </a:r>
          <a:r>
            <a:rPr lang="es-ES" noProof="0" dirty="0" smtClean="0"/>
            <a:t> </a:t>
          </a:r>
          <a:r>
            <a:rPr lang="es-ES" i="1" noProof="0" dirty="0" err="1" smtClean="0"/>
            <a:t>enough</a:t>
          </a:r>
          <a:r>
            <a:rPr lang="es-ES" noProof="0" dirty="0" smtClean="0"/>
            <a:t> </a:t>
          </a:r>
          <a:r>
            <a:rPr lang="es-ES" b="1" noProof="0" dirty="0" err="1" smtClean="0"/>
            <a:t>food</a:t>
          </a:r>
          <a:r>
            <a:rPr lang="es-ES" noProof="0" dirty="0" smtClean="0"/>
            <a:t> </a:t>
          </a:r>
          <a:r>
            <a:rPr lang="es-ES" noProof="0" dirty="0" err="1" smtClean="0"/>
            <a:t>for</a:t>
          </a:r>
          <a:r>
            <a:rPr lang="es-ES" noProof="0" dirty="0" smtClean="0"/>
            <a:t> </a:t>
          </a:r>
          <a:r>
            <a:rPr lang="es-ES" noProof="0" dirty="0" err="1" smtClean="0"/>
            <a:t>all</a:t>
          </a:r>
          <a:r>
            <a:rPr lang="es-ES" noProof="0" dirty="0" smtClean="0"/>
            <a:t> </a:t>
          </a:r>
          <a:r>
            <a:rPr lang="es-ES" noProof="0" dirty="0" err="1" smtClean="0"/>
            <a:t>the</a:t>
          </a:r>
          <a:r>
            <a:rPr lang="es-ES" noProof="0" dirty="0" smtClean="0"/>
            <a:t> </a:t>
          </a:r>
          <a:r>
            <a:rPr lang="es-ES" noProof="0" dirty="0" err="1" smtClean="0"/>
            <a:t>diners</a:t>
          </a:r>
          <a:r>
            <a:rPr lang="es-ES" noProof="0" dirty="0" smtClean="0"/>
            <a:t>.</a:t>
          </a:r>
          <a:endParaRPr lang="es-ES" noProof="0" dirty="0"/>
        </a:p>
      </dgm:t>
    </dgm:pt>
    <dgm:pt modelId="{FB9F9B69-72B5-4ADC-9536-099272E12ABE}" type="parTrans" cxnId="{108D37E7-AC1A-4C2F-95A2-3EF2EAAC7499}">
      <dgm:prSet/>
      <dgm:spPr/>
    </dgm:pt>
    <dgm:pt modelId="{EE8D1768-10C8-4AF3-8712-3FA6538FB379}" type="sibTrans" cxnId="{108D37E7-AC1A-4C2F-95A2-3EF2EAAC7499}">
      <dgm:prSet/>
      <dgm:spPr/>
    </dgm:pt>
    <dgm:pt modelId="{E6A445EE-D086-4B01-B491-D67950A5A065}" type="pres">
      <dgm:prSet presAssocID="{3F442EA2-39BA-4C9A-AD59-755D4917D53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D3A9625-D3EB-4CA1-AB05-34452283708A}" type="pres">
      <dgm:prSet presAssocID="{4DF9FE7B-F642-4898-A360-D4E3814E1A3D}" presName="parentLin" presStyleCnt="0"/>
      <dgm:spPr/>
    </dgm:pt>
    <dgm:pt modelId="{7E290D25-335D-4339-A8E8-B036E46B5EB5}" type="pres">
      <dgm:prSet presAssocID="{4DF9FE7B-F642-4898-A360-D4E3814E1A3D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674922F1-7266-4681-AD4F-1C618A5FFF23}" type="pres">
      <dgm:prSet presAssocID="{4DF9FE7B-F642-4898-A360-D4E3814E1A3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C29850-0672-4B77-B5DE-2E1563038631}" type="pres">
      <dgm:prSet presAssocID="{4DF9FE7B-F642-4898-A360-D4E3814E1A3D}" presName="negativeSpace" presStyleCnt="0"/>
      <dgm:spPr/>
    </dgm:pt>
    <dgm:pt modelId="{80259B02-529C-422B-91BE-D70198BA9F6C}" type="pres">
      <dgm:prSet presAssocID="{4DF9FE7B-F642-4898-A360-D4E3814E1A3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3EFB4E-D3DB-42E1-82AC-148F7D29254F}" type="pres">
      <dgm:prSet presAssocID="{43C18EFF-81FC-4D70-8C6B-E95FF3730413}" presName="spaceBetweenRectangles" presStyleCnt="0"/>
      <dgm:spPr/>
    </dgm:pt>
    <dgm:pt modelId="{07AC1C38-F728-4390-9C76-57A49ED97DBB}" type="pres">
      <dgm:prSet presAssocID="{3929B1E1-4BC4-4C73-ABE8-27CEF96A3652}" presName="parentLin" presStyleCnt="0"/>
      <dgm:spPr/>
    </dgm:pt>
    <dgm:pt modelId="{D0037F0D-DB9A-4BA4-97B4-D939B26E14DA}" type="pres">
      <dgm:prSet presAssocID="{3929B1E1-4BC4-4C73-ABE8-27CEF96A3652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21EEBBE2-729F-4D85-8CAE-C2B30FF126D2}" type="pres">
      <dgm:prSet presAssocID="{3929B1E1-4BC4-4C73-ABE8-27CEF96A365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CB3FAF-C320-430D-84D4-71BA6D1761D1}" type="pres">
      <dgm:prSet presAssocID="{3929B1E1-4BC4-4C73-ABE8-27CEF96A3652}" presName="negativeSpace" presStyleCnt="0"/>
      <dgm:spPr/>
    </dgm:pt>
    <dgm:pt modelId="{5282638F-EFF2-4770-BB1A-21455422E45D}" type="pres">
      <dgm:prSet presAssocID="{3929B1E1-4BC4-4C73-ABE8-27CEF96A365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E827AA-77D8-4146-A665-00110A17769E}" type="pres">
      <dgm:prSet presAssocID="{19BA0C22-38BB-4E9F-89D5-0FF5FF9F12CE}" presName="spaceBetweenRectangles" presStyleCnt="0"/>
      <dgm:spPr/>
    </dgm:pt>
    <dgm:pt modelId="{34C9EE47-81AF-461E-8292-AB107AA0D367}" type="pres">
      <dgm:prSet presAssocID="{60CDF8D0-D4FC-4467-A51E-79C5A58B0B2C}" presName="parentLin" presStyleCnt="0"/>
      <dgm:spPr/>
    </dgm:pt>
    <dgm:pt modelId="{864CB39B-29F9-473D-90E5-0686D86E278F}" type="pres">
      <dgm:prSet presAssocID="{60CDF8D0-D4FC-4467-A51E-79C5A58B0B2C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5B203A22-00AF-46E7-9415-C6DAFD7E01CC}" type="pres">
      <dgm:prSet presAssocID="{60CDF8D0-D4FC-4467-A51E-79C5A58B0B2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9C1F84-81DE-4E5D-9537-C2D1A211B8B6}" type="pres">
      <dgm:prSet presAssocID="{60CDF8D0-D4FC-4467-A51E-79C5A58B0B2C}" presName="negativeSpace" presStyleCnt="0"/>
      <dgm:spPr/>
    </dgm:pt>
    <dgm:pt modelId="{964E6811-5072-4466-B721-689C35A65029}" type="pres">
      <dgm:prSet presAssocID="{60CDF8D0-D4FC-4467-A51E-79C5A58B0B2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4F51FDD-A0B4-4568-81E9-2CBEF6906E5A}" type="presOf" srcId="{81B5B8F9-3D20-4856-B43B-11DD47C0E615}" destId="{964E6811-5072-4466-B721-689C35A65029}" srcOrd="0" destOrd="1" presId="urn:microsoft.com/office/officeart/2005/8/layout/list1"/>
    <dgm:cxn modelId="{3F41141F-3FE3-4E69-BA1B-B1022C76134F}" type="presOf" srcId="{0791135C-9DAB-47F6-BE9C-A3E56A2DDA50}" destId="{5282638F-EFF2-4770-BB1A-21455422E45D}" srcOrd="0" destOrd="2" presId="urn:microsoft.com/office/officeart/2005/8/layout/list1"/>
    <dgm:cxn modelId="{9F679DC2-6B0E-43AA-A414-29A0BEBDE7EB}" type="presOf" srcId="{50629C12-7464-4473-ADEF-1A284F8A9957}" destId="{964E6811-5072-4466-B721-689C35A65029}" srcOrd="0" destOrd="0" presId="urn:microsoft.com/office/officeart/2005/8/layout/list1"/>
    <dgm:cxn modelId="{1D32FCC9-657C-4348-9C0D-52115D559FEB}" srcId="{60CDF8D0-D4FC-4467-A51E-79C5A58B0B2C}" destId="{50629C12-7464-4473-ADEF-1A284F8A9957}" srcOrd="0" destOrd="0" parTransId="{9D1CB46C-0CFA-4B27-9224-267431FBD094}" sibTransId="{4576BCC5-0598-4332-A2E7-87AC3ADD4EB8}"/>
    <dgm:cxn modelId="{FC3C0DB7-9FD1-4688-8024-16D6F63718C0}" type="presOf" srcId="{99E0600D-9954-43F4-8926-13B8777FAAA1}" destId="{5282638F-EFF2-4770-BB1A-21455422E45D}" srcOrd="0" destOrd="0" presId="urn:microsoft.com/office/officeart/2005/8/layout/list1"/>
    <dgm:cxn modelId="{A73635FF-8748-4845-83DA-649527EEDC19}" type="presOf" srcId="{2E446DB4-053E-4F72-AEEA-71E89EA6B36B}" destId="{5282638F-EFF2-4770-BB1A-21455422E45D}" srcOrd="0" destOrd="1" presId="urn:microsoft.com/office/officeart/2005/8/layout/list1"/>
    <dgm:cxn modelId="{3E379D5E-3519-4604-8C91-9AEBC1B5DA6A}" type="presOf" srcId="{60CDF8D0-D4FC-4467-A51E-79C5A58B0B2C}" destId="{864CB39B-29F9-473D-90E5-0686D86E278F}" srcOrd="0" destOrd="0" presId="urn:microsoft.com/office/officeart/2005/8/layout/list1"/>
    <dgm:cxn modelId="{D777451D-9818-431F-B600-33C7C8A40A98}" type="presOf" srcId="{3929B1E1-4BC4-4C73-ABE8-27CEF96A3652}" destId="{21EEBBE2-729F-4D85-8CAE-C2B30FF126D2}" srcOrd="1" destOrd="0" presId="urn:microsoft.com/office/officeart/2005/8/layout/list1"/>
    <dgm:cxn modelId="{2BA65DEC-E719-4ED3-8135-48349D42DD04}" srcId="{3F442EA2-39BA-4C9A-AD59-755D4917D532}" destId="{60CDF8D0-D4FC-4467-A51E-79C5A58B0B2C}" srcOrd="2" destOrd="0" parTransId="{E12A269F-AB82-486A-9077-80F2BBBE48C2}" sibTransId="{3F7FD59D-A716-4310-A89A-AB6F740D9FFF}"/>
    <dgm:cxn modelId="{1339090C-9A95-4C05-841C-FA3AF987601B}" srcId="{3F442EA2-39BA-4C9A-AD59-755D4917D532}" destId="{3929B1E1-4BC4-4C73-ABE8-27CEF96A3652}" srcOrd="1" destOrd="0" parTransId="{F356CC76-9117-4B79-A270-BBBAFD3E9C79}" sibTransId="{19BA0C22-38BB-4E9F-89D5-0FF5FF9F12CE}"/>
    <dgm:cxn modelId="{F7E95423-786D-404D-8158-68B1C89303BF}" type="presOf" srcId="{4DF9FE7B-F642-4898-A360-D4E3814E1A3D}" destId="{7E290D25-335D-4339-A8E8-B036E46B5EB5}" srcOrd="0" destOrd="0" presId="urn:microsoft.com/office/officeart/2005/8/layout/list1"/>
    <dgm:cxn modelId="{3A76F5FD-AC51-43D5-A60D-6EA2DBBDF0F6}" type="presOf" srcId="{4DF9FE7B-F642-4898-A360-D4E3814E1A3D}" destId="{674922F1-7266-4681-AD4F-1C618A5FFF23}" srcOrd="1" destOrd="0" presId="urn:microsoft.com/office/officeart/2005/8/layout/list1"/>
    <dgm:cxn modelId="{C6040FD0-0139-4E1F-BF02-FCDB5380DB3F}" srcId="{3929B1E1-4BC4-4C73-ABE8-27CEF96A3652}" destId="{2E446DB4-053E-4F72-AEEA-71E89EA6B36B}" srcOrd="1" destOrd="0" parTransId="{F08DE065-4DE4-4A93-B335-5D3D2DEF91A1}" sibTransId="{88928BB6-C8A0-4334-97C7-0F857E629166}"/>
    <dgm:cxn modelId="{B3B26E9A-58E5-497B-BD59-F5567958C609}" srcId="{3929B1E1-4BC4-4C73-ABE8-27CEF96A3652}" destId="{0791135C-9DAB-47F6-BE9C-A3E56A2DDA50}" srcOrd="2" destOrd="0" parTransId="{D6057E63-9793-4991-97C1-30FC405E95A5}" sibTransId="{B670C2A7-83CB-4F4C-BC19-A3A7C066A822}"/>
    <dgm:cxn modelId="{E694B157-BB09-40E7-9144-6278540E0676}" type="presOf" srcId="{789CD6DB-3A68-4A41-90BD-4F0CBB3617D1}" destId="{80259B02-529C-422B-91BE-D70198BA9F6C}" srcOrd="0" destOrd="1" presId="urn:microsoft.com/office/officeart/2005/8/layout/list1"/>
    <dgm:cxn modelId="{E12E128A-D14B-4DAD-B3C2-4C2D815371A8}" type="presOf" srcId="{3929B1E1-4BC4-4C73-ABE8-27CEF96A3652}" destId="{D0037F0D-DB9A-4BA4-97B4-D939B26E14DA}" srcOrd="0" destOrd="0" presId="urn:microsoft.com/office/officeart/2005/8/layout/list1"/>
    <dgm:cxn modelId="{EBD8BE8D-6018-43E2-B081-034BB5656EB6}" srcId="{3F442EA2-39BA-4C9A-AD59-755D4917D532}" destId="{4DF9FE7B-F642-4898-A360-D4E3814E1A3D}" srcOrd="0" destOrd="0" parTransId="{1C10F06D-860A-4604-A7AD-02E614FE3976}" sibTransId="{43C18EFF-81FC-4D70-8C6B-E95FF3730413}"/>
    <dgm:cxn modelId="{62C10234-45D3-426A-8820-4C0D1D8CBA21}" srcId="{4DF9FE7B-F642-4898-A360-D4E3814E1A3D}" destId="{789CD6DB-3A68-4A41-90BD-4F0CBB3617D1}" srcOrd="1" destOrd="0" parTransId="{C0BEB5FF-8DFB-40B9-A228-C0C6097DDDC4}" sibTransId="{1A702531-A59F-4EE2-8246-E2EB0955D8B1}"/>
    <dgm:cxn modelId="{133AB3BA-08EC-432D-814B-0243B8AEAE27}" type="presOf" srcId="{3F442EA2-39BA-4C9A-AD59-755D4917D532}" destId="{E6A445EE-D086-4B01-B491-D67950A5A065}" srcOrd="0" destOrd="0" presId="urn:microsoft.com/office/officeart/2005/8/layout/list1"/>
    <dgm:cxn modelId="{91E8EE10-A24D-4E72-918C-DFE8B8A56CE9}" type="presOf" srcId="{EFF2750D-B4B3-474C-8B62-8B638DC31F7E}" destId="{80259B02-529C-422B-91BE-D70198BA9F6C}" srcOrd="0" destOrd="0" presId="urn:microsoft.com/office/officeart/2005/8/layout/list1"/>
    <dgm:cxn modelId="{A058DDA2-48CA-4E5B-B389-F71A59C262B0}" srcId="{4DF9FE7B-F642-4898-A360-D4E3814E1A3D}" destId="{EFF2750D-B4B3-474C-8B62-8B638DC31F7E}" srcOrd="0" destOrd="0" parTransId="{AEBC78E6-CDDC-4C8F-A157-3C51E907FACD}" sibTransId="{75C067D7-FCD2-4969-8F27-4BBDA88E75ED}"/>
    <dgm:cxn modelId="{108D37E7-AC1A-4C2F-95A2-3EF2EAAC7499}" srcId="{60CDF8D0-D4FC-4467-A51E-79C5A58B0B2C}" destId="{81B5B8F9-3D20-4856-B43B-11DD47C0E615}" srcOrd="1" destOrd="0" parTransId="{FB9F9B69-72B5-4ADC-9536-099272E12ABE}" sibTransId="{EE8D1768-10C8-4AF3-8712-3FA6538FB379}"/>
    <dgm:cxn modelId="{EF39DC10-C489-4F29-BCDA-31D69D3CEE27}" type="presOf" srcId="{60CDF8D0-D4FC-4467-A51E-79C5A58B0B2C}" destId="{5B203A22-00AF-46E7-9415-C6DAFD7E01CC}" srcOrd="1" destOrd="0" presId="urn:microsoft.com/office/officeart/2005/8/layout/list1"/>
    <dgm:cxn modelId="{09FCCB9D-A30A-4326-970E-26252D39327F}" srcId="{3929B1E1-4BC4-4C73-ABE8-27CEF96A3652}" destId="{99E0600D-9954-43F4-8926-13B8777FAAA1}" srcOrd="0" destOrd="0" parTransId="{BE23F476-2C5C-42ED-BF2B-CD5FC7ADDDF6}" sibTransId="{C44937DC-4907-4769-AA8B-1B3E7391D7B0}"/>
    <dgm:cxn modelId="{7C96F733-1FEB-4464-AFE2-A6FFE050E7F5}" type="presParOf" srcId="{E6A445EE-D086-4B01-B491-D67950A5A065}" destId="{6D3A9625-D3EB-4CA1-AB05-34452283708A}" srcOrd="0" destOrd="0" presId="urn:microsoft.com/office/officeart/2005/8/layout/list1"/>
    <dgm:cxn modelId="{52625C28-CB81-4E22-A0FD-8E29373E6B1B}" type="presParOf" srcId="{6D3A9625-D3EB-4CA1-AB05-34452283708A}" destId="{7E290D25-335D-4339-A8E8-B036E46B5EB5}" srcOrd="0" destOrd="0" presId="urn:microsoft.com/office/officeart/2005/8/layout/list1"/>
    <dgm:cxn modelId="{B0C612E2-3EE1-400E-AE2C-6D7A4CC4C27B}" type="presParOf" srcId="{6D3A9625-D3EB-4CA1-AB05-34452283708A}" destId="{674922F1-7266-4681-AD4F-1C618A5FFF23}" srcOrd="1" destOrd="0" presId="urn:microsoft.com/office/officeart/2005/8/layout/list1"/>
    <dgm:cxn modelId="{4744E578-4CB5-48E8-A0C6-86520C5FA672}" type="presParOf" srcId="{E6A445EE-D086-4B01-B491-D67950A5A065}" destId="{96C29850-0672-4B77-B5DE-2E1563038631}" srcOrd="1" destOrd="0" presId="urn:microsoft.com/office/officeart/2005/8/layout/list1"/>
    <dgm:cxn modelId="{9B31D144-B860-4AE0-AA2A-C3C20A8603D5}" type="presParOf" srcId="{E6A445EE-D086-4B01-B491-D67950A5A065}" destId="{80259B02-529C-422B-91BE-D70198BA9F6C}" srcOrd="2" destOrd="0" presId="urn:microsoft.com/office/officeart/2005/8/layout/list1"/>
    <dgm:cxn modelId="{7C89F48A-EAC4-44E9-B2C3-D6045323FD07}" type="presParOf" srcId="{E6A445EE-D086-4B01-B491-D67950A5A065}" destId="{E53EFB4E-D3DB-42E1-82AC-148F7D29254F}" srcOrd="3" destOrd="0" presId="urn:microsoft.com/office/officeart/2005/8/layout/list1"/>
    <dgm:cxn modelId="{BD05F436-0254-432E-8B09-A17511FE268A}" type="presParOf" srcId="{E6A445EE-D086-4B01-B491-D67950A5A065}" destId="{07AC1C38-F728-4390-9C76-57A49ED97DBB}" srcOrd="4" destOrd="0" presId="urn:microsoft.com/office/officeart/2005/8/layout/list1"/>
    <dgm:cxn modelId="{C0A0D860-DA07-4CBB-91A5-F43E0D04FCF4}" type="presParOf" srcId="{07AC1C38-F728-4390-9C76-57A49ED97DBB}" destId="{D0037F0D-DB9A-4BA4-97B4-D939B26E14DA}" srcOrd="0" destOrd="0" presId="urn:microsoft.com/office/officeart/2005/8/layout/list1"/>
    <dgm:cxn modelId="{7E09DDEB-EE25-4606-A71C-7D9B4BBA2CC8}" type="presParOf" srcId="{07AC1C38-F728-4390-9C76-57A49ED97DBB}" destId="{21EEBBE2-729F-4D85-8CAE-C2B30FF126D2}" srcOrd="1" destOrd="0" presId="urn:microsoft.com/office/officeart/2005/8/layout/list1"/>
    <dgm:cxn modelId="{16B4A5AA-CD57-4E81-BD9D-EA0185BCFB1E}" type="presParOf" srcId="{E6A445EE-D086-4B01-B491-D67950A5A065}" destId="{AACB3FAF-C320-430D-84D4-71BA6D1761D1}" srcOrd="5" destOrd="0" presId="urn:microsoft.com/office/officeart/2005/8/layout/list1"/>
    <dgm:cxn modelId="{87A76DD9-C373-44C0-9414-15DC155EA76E}" type="presParOf" srcId="{E6A445EE-D086-4B01-B491-D67950A5A065}" destId="{5282638F-EFF2-4770-BB1A-21455422E45D}" srcOrd="6" destOrd="0" presId="urn:microsoft.com/office/officeart/2005/8/layout/list1"/>
    <dgm:cxn modelId="{0755B841-50A5-42EE-A8F3-8B0D460B67BC}" type="presParOf" srcId="{E6A445EE-D086-4B01-B491-D67950A5A065}" destId="{8CE827AA-77D8-4146-A665-00110A17769E}" srcOrd="7" destOrd="0" presId="urn:microsoft.com/office/officeart/2005/8/layout/list1"/>
    <dgm:cxn modelId="{07113AD3-C775-48C9-830E-576F0EE07749}" type="presParOf" srcId="{E6A445EE-D086-4B01-B491-D67950A5A065}" destId="{34C9EE47-81AF-461E-8292-AB107AA0D367}" srcOrd="8" destOrd="0" presId="urn:microsoft.com/office/officeart/2005/8/layout/list1"/>
    <dgm:cxn modelId="{4B7DC143-6BA8-45DE-B0C7-421B9E9D50BD}" type="presParOf" srcId="{34C9EE47-81AF-461E-8292-AB107AA0D367}" destId="{864CB39B-29F9-473D-90E5-0686D86E278F}" srcOrd="0" destOrd="0" presId="urn:microsoft.com/office/officeart/2005/8/layout/list1"/>
    <dgm:cxn modelId="{5D8F5A1E-4827-449A-B310-63F6F8A02B3B}" type="presParOf" srcId="{34C9EE47-81AF-461E-8292-AB107AA0D367}" destId="{5B203A22-00AF-46E7-9415-C6DAFD7E01CC}" srcOrd="1" destOrd="0" presId="urn:microsoft.com/office/officeart/2005/8/layout/list1"/>
    <dgm:cxn modelId="{1F844143-3020-41F3-A2B1-36CB25F670B9}" type="presParOf" srcId="{E6A445EE-D086-4B01-B491-D67950A5A065}" destId="{DF9C1F84-81DE-4E5D-9537-C2D1A211B8B6}" srcOrd="9" destOrd="0" presId="urn:microsoft.com/office/officeart/2005/8/layout/list1"/>
    <dgm:cxn modelId="{361E8493-E05B-46F9-A5FF-F03C8BA97CD5}" type="presParOf" srcId="{E6A445EE-D086-4B01-B491-D67950A5A065}" destId="{964E6811-5072-4466-B721-689C35A6502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 rtlCol="0"/>
        <a:lstStyle/>
        <a:p>
          <a:pPr rtl="0"/>
          <a:endParaRPr lang="en-US"/>
        </a:p>
      </dgm:t>
    </dgm:pt>
    <dgm:pt modelId="{4DF9FE7B-F642-4898-A360-D4E3814E1A3D}">
      <dgm:prSet phldrT="[Text]"/>
      <dgm:spPr/>
      <dgm:t>
        <a:bodyPr rtlCol="0"/>
        <a:lstStyle/>
        <a:p>
          <a:pPr rtl="0"/>
          <a:r>
            <a:rPr lang="es-ES" noProof="0" dirty="0" smtClean="0"/>
            <a:t>As a </a:t>
          </a:r>
          <a:r>
            <a:rPr lang="es-ES" noProof="0" dirty="0" err="1" smtClean="0"/>
            <a:t>pronoun</a:t>
          </a:r>
          <a:endParaRPr lang="es-ES" noProof="0" dirty="0"/>
        </a:p>
      </dgm:t>
    </dgm:pt>
    <dgm:pt modelId="{1C10F06D-860A-4604-A7AD-02E614FE3976}" type="parTrans" cxnId="{EBD8BE8D-6018-43E2-B081-034BB5656EB6}">
      <dgm:prSet/>
      <dgm:spPr/>
      <dgm:t>
        <a:bodyPr rtlCol="0"/>
        <a:lstStyle/>
        <a:p>
          <a:pPr rtl="0"/>
          <a:endParaRPr lang="en-US"/>
        </a:p>
      </dgm:t>
    </dgm:pt>
    <dgm:pt modelId="{43C18EFF-81FC-4D70-8C6B-E95FF3730413}" type="sibTrans" cxnId="{EBD8BE8D-6018-43E2-B081-034BB5656EB6}">
      <dgm:prSet/>
      <dgm:spPr/>
      <dgm:t>
        <a:bodyPr rtlCol="0"/>
        <a:lstStyle/>
        <a:p>
          <a:pPr rtl="0"/>
          <a:endParaRPr lang="en-US"/>
        </a:p>
      </dgm:t>
    </dgm:pt>
    <dgm:pt modelId="{EFF2750D-B4B3-474C-8B62-8B638DC31F7E}">
      <dgm:prSet phldrT="[Text]"/>
      <dgm:spPr/>
      <dgm:t>
        <a:bodyPr rtlCol="0"/>
        <a:lstStyle/>
        <a:p>
          <a:pPr rtl="0"/>
          <a:r>
            <a:rPr lang="es-ES" noProof="0" dirty="0" err="1" smtClean="0"/>
            <a:t>There</a:t>
          </a:r>
          <a:r>
            <a:rPr lang="es-ES" noProof="0" dirty="0" smtClean="0"/>
            <a:t> are </a:t>
          </a:r>
          <a:r>
            <a:rPr lang="es-ES" noProof="0" dirty="0" err="1" smtClean="0"/>
            <a:t>just</a:t>
          </a:r>
          <a:r>
            <a:rPr lang="es-ES" noProof="0" dirty="0" smtClean="0"/>
            <a:t> 5 </a:t>
          </a:r>
          <a:r>
            <a:rPr lang="es-ES" noProof="0" dirty="0" err="1" smtClean="0"/>
            <a:t>chairs</a:t>
          </a:r>
          <a:r>
            <a:rPr lang="es-ES" noProof="0" dirty="0" smtClean="0"/>
            <a:t>, </a:t>
          </a:r>
          <a:r>
            <a:rPr lang="es-ES" noProof="0" dirty="0" err="1" smtClean="0"/>
            <a:t>I’ll</a:t>
          </a:r>
          <a:r>
            <a:rPr lang="es-ES" noProof="0" dirty="0" smtClean="0"/>
            <a:t> </a:t>
          </a:r>
          <a:r>
            <a:rPr lang="es-ES" noProof="0" dirty="0" err="1" smtClean="0"/>
            <a:t>get</a:t>
          </a:r>
          <a:r>
            <a:rPr lang="es-ES" noProof="0" dirty="0" smtClean="0"/>
            <a:t> </a:t>
          </a:r>
          <a:r>
            <a:rPr lang="es-ES" i="1" noProof="0" dirty="0" err="1" smtClean="0"/>
            <a:t>enough</a:t>
          </a:r>
          <a:r>
            <a:rPr lang="es-ES" noProof="0" dirty="0" smtClean="0"/>
            <a:t>.</a:t>
          </a:r>
          <a:endParaRPr lang="es-ES" noProof="0" dirty="0"/>
        </a:p>
      </dgm:t>
    </dgm:pt>
    <dgm:pt modelId="{AEBC78E6-CDDC-4C8F-A157-3C51E907FACD}" type="parTrans" cxnId="{A058DDA2-48CA-4E5B-B389-F71A59C262B0}">
      <dgm:prSet/>
      <dgm:spPr/>
      <dgm:t>
        <a:bodyPr rtlCol="0"/>
        <a:lstStyle/>
        <a:p>
          <a:pPr rtl="0"/>
          <a:endParaRPr lang="en-US"/>
        </a:p>
      </dgm:t>
    </dgm:pt>
    <dgm:pt modelId="{75C067D7-FCD2-4969-8F27-4BBDA88E75ED}" type="sibTrans" cxnId="{A058DDA2-48CA-4E5B-B389-F71A59C262B0}">
      <dgm:prSet/>
      <dgm:spPr/>
      <dgm:t>
        <a:bodyPr rtlCol="0"/>
        <a:lstStyle/>
        <a:p>
          <a:pPr rtl="0"/>
          <a:endParaRPr lang="en-US"/>
        </a:p>
      </dgm:t>
    </dgm:pt>
    <dgm:pt modelId="{789CD6DB-3A68-4A41-90BD-4F0CBB3617D1}">
      <dgm:prSet phldrT="[Text]"/>
      <dgm:spPr/>
      <dgm:t>
        <a:bodyPr rtlCol="0"/>
        <a:lstStyle/>
        <a:p>
          <a:pPr rtl="0"/>
          <a:r>
            <a:rPr lang="es-ES" noProof="0" dirty="0" smtClean="0"/>
            <a:t>Do </a:t>
          </a:r>
          <a:r>
            <a:rPr lang="es-ES" noProof="0" dirty="0" err="1" smtClean="0"/>
            <a:t>you</a:t>
          </a:r>
          <a:r>
            <a:rPr lang="es-ES" noProof="0" dirty="0" smtClean="0"/>
            <a:t>  </a:t>
          </a:r>
          <a:r>
            <a:rPr lang="es-ES" noProof="0" dirty="0" err="1" smtClean="0"/>
            <a:t>want</a:t>
          </a:r>
          <a:r>
            <a:rPr lang="es-ES" noProof="0" dirty="0" smtClean="0"/>
            <a:t> more </a:t>
          </a:r>
          <a:r>
            <a:rPr lang="es-ES" noProof="0" dirty="0" err="1" smtClean="0"/>
            <a:t>coffee</a:t>
          </a:r>
          <a:r>
            <a:rPr lang="es-ES" noProof="0" dirty="0" smtClean="0"/>
            <a:t>? No </a:t>
          </a:r>
          <a:r>
            <a:rPr lang="es-ES" noProof="0" dirty="0" err="1" smtClean="0"/>
            <a:t>thank</a:t>
          </a:r>
          <a:r>
            <a:rPr lang="es-ES" noProof="0" dirty="0" smtClean="0"/>
            <a:t> </a:t>
          </a:r>
          <a:r>
            <a:rPr lang="es-ES" noProof="0" dirty="0" err="1" smtClean="0"/>
            <a:t>you</a:t>
          </a:r>
          <a:r>
            <a:rPr lang="es-ES" noProof="0" dirty="0" smtClean="0"/>
            <a:t>, </a:t>
          </a:r>
          <a:r>
            <a:rPr lang="es-ES" noProof="0" dirty="0" err="1" smtClean="0"/>
            <a:t>I’ve</a:t>
          </a:r>
          <a:r>
            <a:rPr lang="es-ES" noProof="0" dirty="0" smtClean="0"/>
            <a:t> </a:t>
          </a:r>
          <a:r>
            <a:rPr lang="es-ES" noProof="0" dirty="0" err="1" smtClean="0"/>
            <a:t>had</a:t>
          </a:r>
          <a:r>
            <a:rPr lang="es-ES" noProof="0" dirty="0" smtClean="0"/>
            <a:t> </a:t>
          </a:r>
          <a:r>
            <a:rPr lang="es-ES" noProof="0" dirty="0" err="1" smtClean="0"/>
            <a:t>enough</a:t>
          </a:r>
          <a:r>
            <a:rPr lang="es-ES" noProof="0" dirty="0" smtClean="0"/>
            <a:t>.</a:t>
          </a:r>
          <a:endParaRPr lang="es-ES" noProof="0" dirty="0"/>
        </a:p>
      </dgm:t>
    </dgm:pt>
    <dgm:pt modelId="{C0BEB5FF-8DFB-40B9-A228-C0C6097DDDC4}" type="parTrans" cxnId="{62C10234-45D3-426A-8820-4C0D1D8CBA21}">
      <dgm:prSet/>
      <dgm:spPr/>
      <dgm:t>
        <a:bodyPr rtlCol="0"/>
        <a:lstStyle/>
        <a:p>
          <a:pPr rtl="0"/>
          <a:endParaRPr lang="en-US"/>
        </a:p>
      </dgm:t>
    </dgm:pt>
    <dgm:pt modelId="{1A702531-A59F-4EE2-8246-E2EB0955D8B1}" type="sibTrans" cxnId="{62C10234-45D3-426A-8820-4C0D1D8CBA21}">
      <dgm:prSet/>
      <dgm:spPr/>
      <dgm:t>
        <a:bodyPr rtlCol="0"/>
        <a:lstStyle/>
        <a:p>
          <a:pPr rtl="0"/>
          <a:endParaRPr lang="en-US"/>
        </a:p>
      </dgm:t>
    </dgm:pt>
    <dgm:pt modelId="{3929B1E1-4BC4-4C73-ABE8-27CEF96A3652}">
      <dgm:prSet phldrT="[Text]"/>
      <dgm:spPr/>
      <dgm:t>
        <a:bodyPr rtlCol="0"/>
        <a:lstStyle/>
        <a:p>
          <a:pPr rtl="0"/>
          <a:r>
            <a:rPr lang="es-ES" noProof="0" dirty="0" err="1" smtClean="0"/>
            <a:t>With</a:t>
          </a:r>
          <a:r>
            <a:rPr lang="es-ES" noProof="0" dirty="0" smtClean="0"/>
            <a:t> </a:t>
          </a:r>
          <a:r>
            <a:rPr lang="es-ES" noProof="0" dirty="0" err="1" smtClean="0"/>
            <a:t>an</a:t>
          </a:r>
          <a:r>
            <a:rPr lang="es-ES" noProof="0" dirty="0" smtClean="0"/>
            <a:t> </a:t>
          </a:r>
          <a:r>
            <a:rPr lang="es-ES" noProof="0" dirty="0" err="1" smtClean="0"/>
            <a:t>adjective</a:t>
          </a:r>
          <a:r>
            <a:rPr lang="es-ES" noProof="0" dirty="0" smtClean="0"/>
            <a:t> and a </a:t>
          </a:r>
          <a:r>
            <a:rPr lang="es-ES" noProof="0" dirty="0" err="1" smtClean="0"/>
            <a:t>noun</a:t>
          </a:r>
          <a:endParaRPr lang="es-ES" noProof="0" dirty="0"/>
        </a:p>
      </dgm:t>
    </dgm:pt>
    <dgm:pt modelId="{F356CC76-9117-4B79-A270-BBBAFD3E9C79}" type="parTrans" cxnId="{1339090C-9A95-4C05-841C-FA3AF987601B}">
      <dgm:prSet/>
      <dgm:spPr/>
      <dgm:t>
        <a:bodyPr rtlCol="0"/>
        <a:lstStyle/>
        <a:p>
          <a:pPr rtl="0"/>
          <a:endParaRPr lang="en-US"/>
        </a:p>
      </dgm:t>
    </dgm:pt>
    <dgm:pt modelId="{19BA0C22-38BB-4E9F-89D5-0FF5FF9F12CE}" type="sibTrans" cxnId="{1339090C-9A95-4C05-841C-FA3AF987601B}">
      <dgm:prSet/>
      <dgm:spPr/>
      <dgm:t>
        <a:bodyPr rtlCol="0"/>
        <a:lstStyle/>
        <a:p>
          <a:pPr rtl="0"/>
          <a:endParaRPr lang="en-US"/>
        </a:p>
      </dgm:t>
    </dgm:pt>
    <dgm:pt modelId="{99E0600D-9954-43F4-8926-13B8777FAAA1}">
      <dgm:prSet phldrT="[Text]"/>
      <dgm:spPr/>
      <dgm:t>
        <a:bodyPr rtlCol="0"/>
        <a:lstStyle/>
        <a:p>
          <a:pPr rtl="0"/>
          <a:r>
            <a:rPr lang="es-ES" noProof="0" dirty="0" err="1" smtClean="0"/>
            <a:t>We</a:t>
          </a:r>
          <a:r>
            <a:rPr lang="es-ES" noProof="0" dirty="0" smtClean="0"/>
            <a:t> </a:t>
          </a:r>
          <a:r>
            <a:rPr lang="es-ES" noProof="0" dirty="0" err="1" smtClean="0"/>
            <a:t>haven’t</a:t>
          </a:r>
          <a:r>
            <a:rPr lang="es-ES" noProof="0" dirty="0" smtClean="0"/>
            <a:t> </a:t>
          </a:r>
          <a:r>
            <a:rPr lang="es-ES" noProof="0" dirty="0" err="1" smtClean="0"/>
            <a:t>got</a:t>
          </a:r>
          <a:r>
            <a:rPr lang="es-ES" noProof="0" dirty="0" smtClean="0"/>
            <a:t> </a:t>
          </a:r>
          <a:r>
            <a:rPr lang="es-ES" noProof="0" dirty="0" err="1" smtClean="0"/>
            <a:t>big</a:t>
          </a:r>
          <a:r>
            <a:rPr lang="es-ES" noProof="0" dirty="0" smtClean="0"/>
            <a:t> </a:t>
          </a:r>
          <a:r>
            <a:rPr lang="es-ES" noProof="0" dirty="0" err="1" smtClean="0"/>
            <a:t>enough</a:t>
          </a:r>
          <a:r>
            <a:rPr lang="es-ES" noProof="0" dirty="0" smtClean="0"/>
            <a:t> </a:t>
          </a:r>
          <a:r>
            <a:rPr lang="es-ES" noProof="0" dirty="0" err="1" smtClean="0"/>
            <a:t>tables</a:t>
          </a:r>
          <a:r>
            <a:rPr lang="es-ES" noProof="0" dirty="0" smtClean="0"/>
            <a:t>.</a:t>
          </a:r>
          <a:endParaRPr lang="es-ES" noProof="0" dirty="0"/>
        </a:p>
      </dgm:t>
    </dgm:pt>
    <dgm:pt modelId="{BE23F476-2C5C-42ED-BF2B-CD5FC7ADDDF6}" type="parTrans" cxnId="{09FCCB9D-A30A-4326-970E-26252D39327F}">
      <dgm:prSet/>
      <dgm:spPr/>
      <dgm:t>
        <a:bodyPr rtlCol="0"/>
        <a:lstStyle/>
        <a:p>
          <a:pPr rtl="0"/>
          <a:endParaRPr lang="en-US"/>
        </a:p>
      </dgm:t>
    </dgm:pt>
    <dgm:pt modelId="{C44937DC-4907-4769-AA8B-1B3E7391D7B0}" type="sibTrans" cxnId="{09FCCB9D-A30A-4326-970E-26252D39327F}">
      <dgm:prSet/>
      <dgm:spPr/>
      <dgm:t>
        <a:bodyPr rtlCol="0"/>
        <a:lstStyle/>
        <a:p>
          <a:pPr rtl="0"/>
          <a:endParaRPr lang="en-US"/>
        </a:p>
      </dgm:t>
    </dgm:pt>
    <dgm:pt modelId="{0791135C-9DAB-47F6-BE9C-A3E56A2DDA50}">
      <dgm:prSet phldrT="[Text]"/>
      <dgm:spPr/>
      <dgm:t>
        <a:bodyPr rtlCol="0"/>
        <a:lstStyle/>
        <a:p>
          <a:pPr rtl="0"/>
          <a:r>
            <a:rPr lang="es-ES" noProof="0" dirty="0" err="1" smtClean="0"/>
            <a:t>We</a:t>
          </a:r>
          <a:r>
            <a:rPr lang="es-ES" noProof="0" dirty="0" smtClean="0"/>
            <a:t> </a:t>
          </a:r>
          <a:r>
            <a:rPr lang="es-ES" noProof="0" dirty="0" err="1" smtClean="0"/>
            <a:t>haven’t</a:t>
          </a:r>
          <a:r>
            <a:rPr lang="es-ES" noProof="0" dirty="0" smtClean="0"/>
            <a:t> </a:t>
          </a:r>
          <a:r>
            <a:rPr lang="es-ES" noProof="0" dirty="0" err="1" smtClean="0"/>
            <a:t>got</a:t>
          </a:r>
          <a:r>
            <a:rPr lang="es-ES" noProof="0" dirty="0" smtClean="0"/>
            <a:t> </a:t>
          </a:r>
          <a:r>
            <a:rPr lang="es-ES" noProof="0" dirty="0" err="1" smtClean="0"/>
            <a:t>enough</a:t>
          </a:r>
          <a:r>
            <a:rPr lang="es-ES" noProof="0" dirty="0" smtClean="0"/>
            <a:t> </a:t>
          </a:r>
          <a:r>
            <a:rPr lang="es-ES" noProof="0" dirty="0" err="1" smtClean="0"/>
            <a:t>big</a:t>
          </a:r>
          <a:r>
            <a:rPr lang="es-ES" noProof="0" dirty="0" smtClean="0"/>
            <a:t> </a:t>
          </a:r>
          <a:r>
            <a:rPr lang="es-ES" noProof="0" dirty="0" err="1" smtClean="0"/>
            <a:t>tables</a:t>
          </a:r>
          <a:r>
            <a:rPr lang="es-ES" noProof="0" dirty="0" smtClean="0"/>
            <a:t>.</a:t>
          </a:r>
          <a:endParaRPr lang="es-ES" noProof="0" dirty="0"/>
        </a:p>
      </dgm:t>
    </dgm:pt>
    <dgm:pt modelId="{D6057E63-9793-4991-97C1-30FC405E95A5}" type="parTrans" cxnId="{B3B26E9A-58E5-497B-BD59-F5567958C609}">
      <dgm:prSet/>
      <dgm:spPr/>
      <dgm:t>
        <a:bodyPr rtlCol="0"/>
        <a:lstStyle/>
        <a:p>
          <a:pPr rtl="0"/>
          <a:endParaRPr lang="en-US"/>
        </a:p>
      </dgm:t>
    </dgm:pt>
    <dgm:pt modelId="{B670C2A7-83CB-4F4C-BC19-A3A7C066A822}" type="sibTrans" cxnId="{B3B26E9A-58E5-497B-BD59-F5567958C609}">
      <dgm:prSet/>
      <dgm:spPr/>
      <dgm:t>
        <a:bodyPr rtlCol="0"/>
        <a:lstStyle/>
        <a:p>
          <a:pPr rtl="0"/>
          <a:endParaRPr lang="en-US"/>
        </a:p>
      </dgm:t>
    </dgm:pt>
    <dgm:pt modelId="{60CDF8D0-D4FC-4467-A51E-79C5A58B0B2C}">
      <dgm:prSet phldrT="[Text]"/>
      <dgm:spPr/>
      <dgm:t>
        <a:bodyPr rtlCol="0"/>
        <a:lstStyle/>
        <a:p>
          <a:pPr rtl="0"/>
          <a:r>
            <a:rPr lang="es-ES" noProof="0" dirty="0" err="1" smtClean="0"/>
            <a:t>Enough</a:t>
          </a:r>
          <a:r>
            <a:rPr lang="es-ES" noProof="0" smtClean="0"/>
            <a:t> of</a:t>
          </a:r>
          <a:endParaRPr lang="es-ES" noProof="0" dirty="0"/>
        </a:p>
      </dgm:t>
    </dgm:pt>
    <dgm:pt modelId="{E12A269F-AB82-486A-9077-80F2BBBE48C2}" type="parTrans" cxnId="{2BA65DEC-E719-4ED3-8135-48349D42DD04}">
      <dgm:prSet/>
      <dgm:spPr/>
      <dgm:t>
        <a:bodyPr rtlCol="0"/>
        <a:lstStyle/>
        <a:p>
          <a:pPr rtl="0"/>
          <a:endParaRPr lang="en-US"/>
        </a:p>
      </dgm:t>
    </dgm:pt>
    <dgm:pt modelId="{3F7FD59D-A716-4310-A89A-AB6F740D9FFF}" type="sibTrans" cxnId="{2BA65DEC-E719-4ED3-8135-48349D42DD04}">
      <dgm:prSet/>
      <dgm:spPr/>
      <dgm:t>
        <a:bodyPr rtlCol="0"/>
        <a:lstStyle/>
        <a:p>
          <a:pPr rtl="0"/>
          <a:endParaRPr lang="en-US"/>
        </a:p>
      </dgm:t>
    </dgm:pt>
    <dgm:pt modelId="{50629C12-7464-4473-ADEF-1A284F8A9957}">
      <dgm:prSet phldrT="[Text]"/>
      <dgm:spPr/>
      <dgm:t>
        <a:bodyPr rtlCol="0"/>
        <a:lstStyle/>
        <a:p>
          <a:pPr rtl="0"/>
          <a:r>
            <a:rPr lang="es-ES" noProof="0" dirty="0" err="1" smtClean="0"/>
            <a:t>There</a:t>
          </a:r>
          <a:r>
            <a:rPr lang="es-ES" noProof="0" dirty="0" smtClean="0"/>
            <a:t> </a:t>
          </a:r>
          <a:r>
            <a:rPr lang="es-ES" noProof="0" dirty="0" err="1" smtClean="0"/>
            <a:t>is</a:t>
          </a:r>
          <a:r>
            <a:rPr lang="es-ES" noProof="0" dirty="0" smtClean="0"/>
            <a:t> </a:t>
          </a:r>
          <a:r>
            <a:rPr lang="es-ES" noProof="0" dirty="0" err="1" smtClean="0"/>
            <a:t>not</a:t>
          </a:r>
          <a:r>
            <a:rPr lang="es-ES" noProof="0" dirty="0" smtClean="0"/>
            <a:t> </a:t>
          </a:r>
          <a:r>
            <a:rPr lang="es-ES" i="1" noProof="0" dirty="0" err="1" smtClean="0"/>
            <a:t>enough</a:t>
          </a:r>
          <a:r>
            <a:rPr lang="es-ES" i="1" noProof="0" dirty="0" smtClean="0"/>
            <a:t> of</a:t>
          </a:r>
          <a:r>
            <a:rPr lang="es-ES" noProof="0" dirty="0" smtClean="0"/>
            <a:t> </a:t>
          </a:r>
          <a:r>
            <a:rPr lang="es-ES" b="1" noProof="0" dirty="0" err="1" smtClean="0"/>
            <a:t>that</a:t>
          </a:r>
          <a:r>
            <a:rPr lang="es-ES" noProof="0" dirty="0" smtClean="0"/>
            <a:t> bread </a:t>
          </a:r>
          <a:r>
            <a:rPr lang="es-ES" noProof="0" dirty="0" err="1" smtClean="0"/>
            <a:t>to</a:t>
          </a:r>
          <a:r>
            <a:rPr lang="es-ES" noProof="0" dirty="0" smtClean="0"/>
            <a:t> </a:t>
          </a:r>
          <a:r>
            <a:rPr lang="es-ES" noProof="0" dirty="0" err="1" smtClean="0"/>
            <a:t>make</a:t>
          </a:r>
          <a:r>
            <a:rPr lang="es-ES" noProof="0" dirty="0" smtClean="0"/>
            <a:t> sándwiches </a:t>
          </a:r>
          <a:r>
            <a:rPr lang="es-ES" noProof="0" dirty="0" err="1" smtClean="0"/>
            <a:t>for</a:t>
          </a:r>
          <a:r>
            <a:rPr lang="es-ES" noProof="0" dirty="0" smtClean="0"/>
            <a:t> </a:t>
          </a:r>
          <a:r>
            <a:rPr lang="es-ES" noProof="0" dirty="0" err="1" smtClean="0"/>
            <a:t>everyone</a:t>
          </a:r>
          <a:r>
            <a:rPr lang="es-ES" noProof="0" dirty="0" smtClean="0"/>
            <a:t>.</a:t>
          </a:r>
          <a:endParaRPr lang="es-ES" noProof="0" dirty="0"/>
        </a:p>
      </dgm:t>
    </dgm:pt>
    <dgm:pt modelId="{9D1CB46C-0CFA-4B27-9224-267431FBD094}" type="parTrans" cxnId="{1D32FCC9-657C-4348-9C0D-52115D559FEB}">
      <dgm:prSet/>
      <dgm:spPr/>
      <dgm:t>
        <a:bodyPr rtlCol="0"/>
        <a:lstStyle/>
        <a:p>
          <a:pPr rtl="0"/>
          <a:endParaRPr lang="en-US"/>
        </a:p>
      </dgm:t>
    </dgm:pt>
    <dgm:pt modelId="{4576BCC5-0598-4332-A2E7-87AC3ADD4EB8}" type="sibTrans" cxnId="{1D32FCC9-657C-4348-9C0D-52115D559FEB}">
      <dgm:prSet/>
      <dgm:spPr/>
      <dgm:t>
        <a:bodyPr rtlCol="0"/>
        <a:lstStyle/>
        <a:p>
          <a:pPr rtl="0"/>
          <a:endParaRPr lang="en-US"/>
        </a:p>
      </dgm:t>
    </dgm:pt>
    <dgm:pt modelId="{8F7FEB01-EC7D-4C21-AF0B-25A25DAD1E36}">
      <dgm:prSet phldrT="[Text]"/>
      <dgm:spPr/>
      <dgm:t>
        <a:bodyPr rtlCol="0"/>
        <a:lstStyle/>
        <a:p>
          <a:pPr rtl="0"/>
          <a:r>
            <a:rPr lang="es-ES" noProof="0" dirty="0" err="1" smtClean="0"/>
            <a:t>I’ve</a:t>
          </a:r>
          <a:r>
            <a:rPr lang="es-ES" noProof="0" dirty="0" smtClean="0"/>
            <a:t> </a:t>
          </a:r>
          <a:r>
            <a:rPr lang="es-ES" noProof="0" dirty="0" err="1" smtClean="0"/>
            <a:t>seen</a:t>
          </a:r>
          <a:r>
            <a:rPr lang="es-ES" noProof="0" dirty="0" smtClean="0"/>
            <a:t> </a:t>
          </a:r>
          <a:r>
            <a:rPr lang="es-ES" i="1" noProof="0" dirty="0" err="1" smtClean="0"/>
            <a:t>enough</a:t>
          </a:r>
          <a:r>
            <a:rPr lang="es-ES" i="1" noProof="0" dirty="0" smtClean="0"/>
            <a:t> of</a:t>
          </a:r>
          <a:r>
            <a:rPr lang="es-ES" noProof="0" dirty="0" smtClean="0"/>
            <a:t> </a:t>
          </a:r>
          <a:r>
            <a:rPr lang="es-ES" b="1" noProof="0" dirty="0" err="1" smtClean="0"/>
            <a:t>the</a:t>
          </a:r>
          <a:r>
            <a:rPr lang="es-ES" noProof="0" dirty="0" smtClean="0"/>
            <a:t> </a:t>
          </a:r>
          <a:r>
            <a:rPr lang="es-ES" noProof="0" dirty="0" err="1" smtClean="0"/>
            <a:t>movie</a:t>
          </a:r>
          <a:r>
            <a:rPr lang="es-ES" noProof="0" dirty="0" smtClean="0"/>
            <a:t> </a:t>
          </a:r>
          <a:r>
            <a:rPr lang="es-ES" noProof="0" dirty="0" err="1" smtClean="0"/>
            <a:t>to</a:t>
          </a:r>
          <a:r>
            <a:rPr lang="es-ES" noProof="0" dirty="0" smtClean="0"/>
            <a:t> </a:t>
          </a:r>
          <a:r>
            <a:rPr lang="es-ES" noProof="0" dirty="0" err="1" smtClean="0"/>
            <a:t>know</a:t>
          </a:r>
          <a:r>
            <a:rPr lang="es-ES" noProof="0" dirty="0" smtClean="0"/>
            <a:t> </a:t>
          </a:r>
          <a:r>
            <a:rPr lang="es-ES" noProof="0" dirty="0" err="1" smtClean="0"/>
            <a:t>it</a:t>
          </a:r>
          <a:r>
            <a:rPr lang="es-ES" noProof="0" dirty="0" smtClean="0"/>
            <a:t> </a:t>
          </a:r>
          <a:r>
            <a:rPr lang="es-ES" noProof="0" dirty="0" err="1" smtClean="0"/>
            <a:t>is</a:t>
          </a:r>
          <a:r>
            <a:rPr lang="es-ES" noProof="0" dirty="0" smtClean="0"/>
            <a:t> </a:t>
          </a:r>
          <a:r>
            <a:rPr lang="es-ES" noProof="0" dirty="0" err="1" smtClean="0"/>
            <a:t>not</a:t>
          </a:r>
          <a:r>
            <a:rPr lang="es-ES" noProof="0" dirty="0" smtClean="0"/>
            <a:t> </a:t>
          </a:r>
          <a:r>
            <a:rPr lang="es-ES" noProof="0" dirty="0" err="1" smtClean="0"/>
            <a:t>good</a:t>
          </a:r>
          <a:r>
            <a:rPr lang="es-ES" noProof="0" dirty="0" smtClean="0"/>
            <a:t>.</a:t>
          </a:r>
          <a:endParaRPr lang="es-ES" noProof="0" dirty="0"/>
        </a:p>
      </dgm:t>
    </dgm:pt>
    <dgm:pt modelId="{E17E9AFA-3231-4AAD-8C9F-CB378F2F87DA}" type="parTrans" cxnId="{DDBCA33C-88BF-4598-A435-AC32BDAC9EB6}">
      <dgm:prSet/>
      <dgm:spPr/>
      <dgm:t>
        <a:bodyPr/>
        <a:lstStyle/>
        <a:p>
          <a:endParaRPr lang="en-US"/>
        </a:p>
      </dgm:t>
    </dgm:pt>
    <dgm:pt modelId="{04C687DD-73FF-45E6-A3F7-58AF777F8343}" type="sibTrans" cxnId="{DDBCA33C-88BF-4598-A435-AC32BDAC9EB6}">
      <dgm:prSet/>
      <dgm:spPr/>
      <dgm:t>
        <a:bodyPr/>
        <a:lstStyle/>
        <a:p>
          <a:endParaRPr lang="en-US"/>
        </a:p>
      </dgm:t>
    </dgm:pt>
    <dgm:pt modelId="{E6A445EE-D086-4B01-B491-D67950A5A065}" type="pres">
      <dgm:prSet presAssocID="{3F442EA2-39BA-4C9A-AD59-755D4917D53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D3A9625-D3EB-4CA1-AB05-34452283708A}" type="pres">
      <dgm:prSet presAssocID="{4DF9FE7B-F642-4898-A360-D4E3814E1A3D}" presName="parentLin" presStyleCnt="0"/>
      <dgm:spPr/>
    </dgm:pt>
    <dgm:pt modelId="{7E290D25-335D-4339-A8E8-B036E46B5EB5}" type="pres">
      <dgm:prSet presAssocID="{4DF9FE7B-F642-4898-A360-D4E3814E1A3D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674922F1-7266-4681-AD4F-1C618A5FFF23}" type="pres">
      <dgm:prSet presAssocID="{4DF9FE7B-F642-4898-A360-D4E3814E1A3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C29850-0672-4B77-B5DE-2E1563038631}" type="pres">
      <dgm:prSet presAssocID="{4DF9FE7B-F642-4898-A360-D4E3814E1A3D}" presName="negativeSpace" presStyleCnt="0"/>
      <dgm:spPr/>
    </dgm:pt>
    <dgm:pt modelId="{80259B02-529C-422B-91BE-D70198BA9F6C}" type="pres">
      <dgm:prSet presAssocID="{4DF9FE7B-F642-4898-A360-D4E3814E1A3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3EFB4E-D3DB-42E1-82AC-148F7D29254F}" type="pres">
      <dgm:prSet presAssocID="{43C18EFF-81FC-4D70-8C6B-E95FF3730413}" presName="spaceBetweenRectangles" presStyleCnt="0"/>
      <dgm:spPr/>
    </dgm:pt>
    <dgm:pt modelId="{07AC1C38-F728-4390-9C76-57A49ED97DBB}" type="pres">
      <dgm:prSet presAssocID="{3929B1E1-4BC4-4C73-ABE8-27CEF96A3652}" presName="parentLin" presStyleCnt="0"/>
      <dgm:spPr/>
    </dgm:pt>
    <dgm:pt modelId="{D0037F0D-DB9A-4BA4-97B4-D939B26E14DA}" type="pres">
      <dgm:prSet presAssocID="{3929B1E1-4BC4-4C73-ABE8-27CEF96A3652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21EEBBE2-729F-4D85-8CAE-C2B30FF126D2}" type="pres">
      <dgm:prSet presAssocID="{3929B1E1-4BC4-4C73-ABE8-27CEF96A365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CB3FAF-C320-430D-84D4-71BA6D1761D1}" type="pres">
      <dgm:prSet presAssocID="{3929B1E1-4BC4-4C73-ABE8-27CEF96A3652}" presName="negativeSpace" presStyleCnt="0"/>
      <dgm:spPr/>
    </dgm:pt>
    <dgm:pt modelId="{5282638F-EFF2-4770-BB1A-21455422E45D}" type="pres">
      <dgm:prSet presAssocID="{3929B1E1-4BC4-4C73-ABE8-27CEF96A365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E827AA-77D8-4146-A665-00110A17769E}" type="pres">
      <dgm:prSet presAssocID="{19BA0C22-38BB-4E9F-89D5-0FF5FF9F12CE}" presName="spaceBetweenRectangles" presStyleCnt="0"/>
      <dgm:spPr/>
    </dgm:pt>
    <dgm:pt modelId="{34C9EE47-81AF-461E-8292-AB107AA0D367}" type="pres">
      <dgm:prSet presAssocID="{60CDF8D0-D4FC-4467-A51E-79C5A58B0B2C}" presName="parentLin" presStyleCnt="0"/>
      <dgm:spPr/>
    </dgm:pt>
    <dgm:pt modelId="{864CB39B-29F9-473D-90E5-0686D86E278F}" type="pres">
      <dgm:prSet presAssocID="{60CDF8D0-D4FC-4467-A51E-79C5A58B0B2C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5B203A22-00AF-46E7-9415-C6DAFD7E01CC}" type="pres">
      <dgm:prSet presAssocID="{60CDF8D0-D4FC-4467-A51E-79C5A58B0B2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9C1F84-81DE-4E5D-9537-C2D1A211B8B6}" type="pres">
      <dgm:prSet presAssocID="{60CDF8D0-D4FC-4467-A51E-79C5A58B0B2C}" presName="negativeSpace" presStyleCnt="0"/>
      <dgm:spPr/>
    </dgm:pt>
    <dgm:pt modelId="{964E6811-5072-4466-B721-689C35A65029}" type="pres">
      <dgm:prSet presAssocID="{60CDF8D0-D4FC-4467-A51E-79C5A58B0B2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8452146-15EA-41F3-870E-C2B78C9D6D85}" type="presOf" srcId="{60CDF8D0-D4FC-4467-A51E-79C5A58B0B2C}" destId="{5B203A22-00AF-46E7-9415-C6DAFD7E01CC}" srcOrd="1" destOrd="0" presId="urn:microsoft.com/office/officeart/2005/8/layout/list1"/>
    <dgm:cxn modelId="{C0883091-77CC-46E8-AFE7-74201E218C1A}" type="presOf" srcId="{50629C12-7464-4473-ADEF-1A284F8A9957}" destId="{964E6811-5072-4466-B721-689C35A65029}" srcOrd="0" destOrd="0" presId="urn:microsoft.com/office/officeart/2005/8/layout/list1"/>
    <dgm:cxn modelId="{5EC78A16-883B-4126-9E99-7E3C7237FC40}" type="presOf" srcId="{0791135C-9DAB-47F6-BE9C-A3E56A2DDA50}" destId="{5282638F-EFF2-4770-BB1A-21455422E45D}" srcOrd="0" destOrd="1" presId="urn:microsoft.com/office/officeart/2005/8/layout/list1"/>
    <dgm:cxn modelId="{DB30B4CF-6147-4B73-9405-BDD18A2984C2}" type="presOf" srcId="{789CD6DB-3A68-4A41-90BD-4F0CBB3617D1}" destId="{80259B02-529C-422B-91BE-D70198BA9F6C}" srcOrd="0" destOrd="1" presId="urn:microsoft.com/office/officeart/2005/8/layout/list1"/>
    <dgm:cxn modelId="{DDBCA33C-88BF-4598-A435-AC32BDAC9EB6}" srcId="{60CDF8D0-D4FC-4467-A51E-79C5A58B0B2C}" destId="{8F7FEB01-EC7D-4C21-AF0B-25A25DAD1E36}" srcOrd="1" destOrd="0" parTransId="{E17E9AFA-3231-4AAD-8C9F-CB378F2F87DA}" sibTransId="{04C687DD-73FF-45E6-A3F7-58AF777F8343}"/>
    <dgm:cxn modelId="{1D32FCC9-657C-4348-9C0D-52115D559FEB}" srcId="{60CDF8D0-D4FC-4467-A51E-79C5A58B0B2C}" destId="{50629C12-7464-4473-ADEF-1A284F8A9957}" srcOrd="0" destOrd="0" parTransId="{9D1CB46C-0CFA-4B27-9224-267431FBD094}" sibTransId="{4576BCC5-0598-4332-A2E7-87AC3ADD4EB8}"/>
    <dgm:cxn modelId="{20E56952-E578-44FF-896E-E3408965F841}" type="presOf" srcId="{8F7FEB01-EC7D-4C21-AF0B-25A25DAD1E36}" destId="{964E6811-5072-4466-B721-689C35A65029}" srcOrd="0" destOrd="1" presId="urn:microsoft.com/office/officeart/2005/8/layout/list1"/>
    <dgm:cxn modelId="{04DAA56F-3378-41F5-B506-BC74B507EC0D}" type="presOf" srcId="{3929B1E1-4BC4-4C73-ABE8-27CEF96A3652}" destId="{21EEBBE2-729F-4D85-8CAE-C2B30FF126D2}" srcOrd="1" destOrd="0" presId="urn:microsoft.com/office/officeart/2005/8/layout/list1"/>
    <dgm:cxn modelId="{E0DCAD75-E0C6-4409-BAD0-BAB57068A550}" type="presOf" srcId="{60CDF8D0-D4FC-4467-A51E-79C5A58B0B2C}" destId="{864CB39B-29F9-473D-90E5-0686D86E278F}" srcOrd="0" destOrd="0" presId="urn:microsoft.com/office/officeart/2005/8/layout/list1"/>
    <dgm:cxn modelId="{7346D913-F852-4E1A-9196-8E4A8723AF0C}" type="presOf" srcId="{EFF2750D-B4B3-474C-8B62-8B638DC31F7E}" destId="{80259B02-529C-422B-91BE-D70198BA9F6C}" srcOrd="0" destOrd="0" presId="urn:microsoft.com/office/officeart/2005/8/layout/list1"/>
    <dgm:cxn modelId="{1034BCE6-C186-479B-8AC8-DB92453CEB01}" type="presOf" srcId="{4DF9FE7B-F642-4898-A360-D4E3814E1A3D}" destId="{7E290D25-335D-4339-A8E8-B036E46B5EB5}" srcOrd="0" destOrd="0" presId="urn:microsoft.com/office/officeart/2005/8/layout/list1"/>
    <dgm:cxn modelId="{1BE00629-A88F-4EBE-B692-9959C4F9F5A7}" type="presOf" srcId="{3F442EA2-39BA-4C9A-AD59-755D4917D532}" destId="{E6A445EE-D086-4B01-B491-D67950A5A065}" srcOrd="0" destOrd="0" presId="urn:microsoft.com/office/officeart/2005/8/layout/list1"/>
    <dgm:cxn modelId="{2BA65DEC-E719-4ED3-8135-48349D42DD04}" srcId="{3F442EA2-39BA-4C9A-AD59-755D4917D532}" destId="{60CDF8D0-D4FC-4467-A51E-79C5A58B0B2C}" srcOrd="2" destOrd="0" parTransId="{E12A269F-AB82-486A-9077-80F2BBBE48C2}" sibTransId="{3F7FD59D-A716-4310-A89A-AB6F740D9FFF}"/>
    <dgm:cxn modelId="{1339090C-9A95-4C05-841C-FA3AF987601B}" srcId="{3F442EA2-39BA-4C9A-AD59-755D4917D532}" destId="{3929B1E1-4BC4-4C73-ABE8-27CEF96A3652}" srcOrd="1" destOrd="0" parTransId="{F356CC76-9117-4B79-A270-BBBAFD3E9C79}" sibTransId="{19BA0C22-38BB-4E9F-89D5-0FF5FF9F12CE}"/>
    <dgm:cxn modelId="{B3B26E9A-58E5-497B-BD59-F5567958C609}" srcId="{3929B1E1-4BC4-4C73-ABE8-27CEF96A3652}" destId="{0791135C-9DAB-47F6-BE9C-A3E56A2DDA50}" srcOrd="1" destOrd="0" parTransId="{D6057E63-9793-4991-97C1-30FC405E95A5}" sibTransId="{B670C2A7-83CB-4F4C-BC19-A3A7C066A822}"/>
    <dgm:cxn modelId="{EBD8BE8D-6018-43E2-B081-034BB5656EB6}" srcId="{3F442EA2-39BA-4C9A-AD59-755D4917D532}" destId="{4DF9FE7B-F642-4898-A360-D4E3814E1A3D}" srcOrd="0" destOrd="0" parTransId="{1C10F06D-860A-4604-A7AD-02E614FE3976}" sibTransId="{43C18EFF-81FC-4D70-8C6B-E95FF3730413}"/>
    <dgm:cxn modelId="{62C10234-45D3-426A-8820-4C0D1D8CBA21}" srcId="{4DF9FE7B-F642-4898-A360-D4E3814E1A3D}" destId="{789CD6DB-3A68-4A41-90BD-4F0CBB3617D1}" srcOrd="1" destOrd="0" parTransId="{C0BEB5FF-8DFB-40B9-A228-C0C6097DDDC4}" sibTransId="{1A702531-A59F-4EE2-8246-E2EB0955D8B1}"/>
    <dgm:cxn modelId="{EC6887BC-2D2A-49CB-8252-69DE68687E53}" type="presOf" srcId="{4DF9FE7B-F642-4898-A360-D4E3814E1A3D}" destId="{674922F1-7266-4681-AD4F-1C618A5FFF23}" srcOrd="1" destOrd="0" presId="urn:microsoft.com/office/officeart/2005/8/layout/list1"/>
    <dgm:cxn modelId="{A058DDA2-48CA-4E5B-B389-F71A59C262B0}" srcId="{4DF9FE7B-F642-4898-A360-D4E3814E1A3D}" destId="{EFF2750D-B4B3-474C-8B62-8B638DC31F7E}" srcOrd="0" destOrd="0" parTransId="{AEBC78E6-CDDC-4C8F-A157-3C51E907FACD}" sibTransId="{75C067D7-FCD2-4969-8F27-4BBDA88E75ED}"/>
    <dgm:cxn modelId="{DF8937E2-D3EA-4998-A429-18B908745B2B}" type="presOf" srcId="{3929B1E1-4BC4-4C73-ABE8-27CEF96A3652}" destId="{D0037F0D-DB9A-4BA4-97B4-D939B26E14DA}" srcOrd="0" destOrd="0" presId="urn:microsoft.com/office/officeart/2005/8/layout/list1"/>
    <dgm:cxn modelId="{F661FEEE-456A-4DF3-888A-4D66097C8BDD}" type="presOf" srcId="{99E0600D-9954-43F4-8926-13B8777FAAA1}" destId="{5282638F-EFF2-4770-BB1A-21455422E45D}" srcOrd="0" destOrd="0" presId="urn:microsoft.com/office/officeart/2005/8/layout/list1"/>
    <dgm:cxn modelId="{09FCCB9D-A30A-4326-970E-26252D39327F}" srcId="{3929B1E1-4BC4-4C73-ABE8-27CEF96A3652}" destId="{99E0600D-9954-43F4-8926-13B8777FAAA1}" srcOrd="0" destOrd="0" parTransId="{BE23F476-2C5C-42ED-BF2B-CD5FC7ADDDF6}" sibTransId="{C44937DC-4907-4769-AA8B-1B3E7391D7B0}"/>
    <dgm:cxn modelId="{0334120E-3989-49E9-B87F-6D1B060DF27C}" type="presParOf" srcId="{E6A445EE-D086-4B01-B491-D67950A5A065}" destId="{6D3A9625-D3EB-4CA1-AB05-34452283708A}" srcOrd="0" destOrd="0" presId="urn:microsoft.com/office/officeart/2005/8/layout/list1"/>
    <dgm:cxn modelId="{08F8A44B-50C6-4575-BC4F-BADAC2B83405}" type="presParOf" srcId="{6D3A9625-D3EB-4CA1-AB05-34452283708A}" destId="{7E290D25-335D-4339-A8E8-B036E46B5EB5}" srcOrd="0" destOrd="0" presId="urn:microsoft.com/office/officeart/2005/8/layout/list1"/>
    <dgm:cxn modelId="{700227D0-56B0-47CF-BA3E-10DD50DC2AFA}" type="presParOf" srcId="{6D3A9625-D3EB-4CA1-AB05-34452283708A}" destId="{674922F1-7266-4681-AD4F-1C618A5FFF23}" srcOrd="1" destOrd="0" presId="urn:microsoft.com/office/officeart/2005/8/layout/list1"/>
    <dgm:cxn modelId="{CBBC3B08-7C3D-4D4C-A09C-DF763A1263D1}" type="presParOf" srcId="{E6A445EE-D086-4B01-B491-D67950A5A065}" destId="{96C29850-0672-4B77-B5DE-2E1563038631}" srcOrd="1" destOrd="0" presId="urn:microsoft.com/office/officeart/2005/8/layout/list1"/>
    <dgm:cxn modelId="{8E4C9246-7133-4A64-9CBC-92DFA3677877}" type="presParOf" srcId="{E6A445EE-D086-4B01-B491-D67950A5A065}" destId="{80259B02-529C-422B-91BE-D70198BA9F6C}" srcOrd="2" destOrd="0" presId="urn:microsoft.com/office/officeart/2005/8/layout/list1"/>
    <dgm:cxn modelId="{BCE1B348-4176-46B3-A03F-A5A5D4E46C6A}" type="presParOf" srcId="{E6A445EE-D086-4B01-B491-D67950A5A065}" destId="{E53EFB4E-D3DB-42E1-82AC-148F7D29254F}" srcOrd="3" destOrd="0" presId="urn:microsoft.com/office/officeart/2005/8/layout/list1"/>
    <dgm:cxn modelId="{49B2AA04-9144-47E4-9DB9-C68106B3123B}" type="presParOf" srcId="{E6A445EE-D086-4B01-B491-D67950A5A065}" destId="{07AC1C38-F728-4390-9C76-57A49ED97DBB}" srcOrd="4" destOrd="0" presId="urn:microsoft.com/office/officeart/2005/8/layout/list1"/>
    <dgm:cxn modelId="{9A1DF45F-2C80-4332-AA71-0836F1E62F79}" type="presParOf" srcId="{07AC1C38-F728-4390-9C76-57A49ED97DBB}" destId="{D0037F0D-DB9A-4BA4-97B4-D939B26E14DA}" srcOrd="0" destOrd="0" presId="urn:microsoft.com/office/officeart/2005/8/layout/list1"/>
    <dgm:cxn modelId="{07D25EC5-2A45-4A7A-A62D-676A1F151D17}" type="presParOf" srcId="{07AC1C38-F728-4390-9C76-57A49ED97DBB}" destId="{21EEBBE2-729F-4D85-8CAE-C2B30FF126D2}" srcOrd="1" destOrd="0" presId="urn:microsoft.com/office/officeart/2005/8/layout/list1"/>
    <dgm:cxn modelId="{1D6DADB0-B43B-462C-9BA6-8E8BEF39AF96}" type="presParOf" srcId="{E6A445EE-D086-4B01-B491-D67950A5A065}" destId="{AACB3FAF-C320-430D-84D4-71BA6D1761D1}" srcOrd="5" destOrd="0" presId="urn:microsoft.com/office/officeart/2005/8/layout/list1"/>
    <dgm:cxn modelId="{3D5397C6-925A-4EC0-8DE8-D0BE9C6D8417}" type="presParOf" srcId="{E6A445EE-D086-4B01-B491-D67950A5A065}" destId="{5282638F-EFF2-4770-BB1A-21455422E45D}" srcOrd="6" destOrd="0" presId="urn:microsoft.com/office/officeart/2005/8/layout/list1"/>
    <dgm:cxn modelId="{611FB363-7A2F-4857-97E4-5F04667838BC}" type="presParOf" srcId="{E6A445EE-D086-4B01-B491-D67950A5A065}" destId="{8CE827AA-77D8-4146-A665-00110A17769E}" srcOrd="7" destOrd="0" presId="urn:microsoft.com/office/officeart/2005/8/layout/list1"/>
    <dgm:cxn modelId="{D403913F-6032-4634-A313-BC0EC8F5E850}" type="presParOf" srcId="{E6A445EE-D086-4B01-B491-D67950A5A065}" destId="{34C9EE47-81AF-461E-8292-AB107AA0D367}" srcOrd="8" destOrd="0" presId="urn:microsoft.com/office/officeart/2005/8/layout/list1"/>
    <dgm:cxn modelId="{742639C9-6DBC-4747-980B-E62B2E2419FC}" type="presParOf" srcId="{34C9EE47-81AF-461E-8292-AB107AA0D367}" destId="{864CB39B-29F9-473D-90E5-0686D86E278F}" srcOrd="0" destOrd="0" presId="urn:microsoft.com/office/officeart/2005/8/layout/list1"/>
    <dgm:cxn modelId="{2F4A17C5-82A3-459A-8A50-5F8D475D66B7}" type="presParOf" srcId="{34C9EE47-81AF-461E-8292-AB107AA0D367}" destId="{5B203A22-00AF-46E7-9415-C6DAFD7E01CC}" srcOrd="1" destOrd="0" presId="urn:microsoft.com/office/officeart/2005/8/layout/list1"/>
    <dgm:cxn modelId="{71B39FC8-0DF5-4B84-8308-C77AE1664AB9}" type="presParOf" srcId="{E6A445EE-D086-4B01-B491-D67950A5A065}" destId="{DF9C1F84-81DE-4E5D-9537-C2D1A211B8B6}" srcOrd="9" destOrd="0" presId="urn:microsoft.com/office/officeart/2005/8/layout/list1"/>
    <dgm:cxn modelId="{F48E5C90-7991-4241-9193-9B9E9DB0DFE2}" type="presParOf" srcId="{E6A445EE-D086-4B01-B491-D67950A5A065}" destId="{964E6811-5072-4466-B721-689C35A6502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59B02-529C-422B-91BE-D70198BA9F6C}">
      <dsp:nvSpPr>
        <dsp:cNvPr id="0" name=""/>
        <dsp:cNvSpPr/>
      </dsp:nvSpPr>
      <dsp:spPr>
        <a:xfrm>
          <a:off x="0" y="288149"/>
          <a:ext cx="4773612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0485" tIns="312420" rIns="370485" bIns="106680" numCol="1" spcCol="1270" rtlCol="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noProof="0" dirty="0" smtClean="0"/>
            <a:t>I am </a:t>
          </a:r>
          <a:r>
            <a:rPr lang="es-ES" sz="1500" b="1" kern="1200" noProof="0" err="1" smtClean="0"/>
            <a:t>good</a:t>
          </a:r>
          <a:r>
            <a:rPr lang="es-ES" sz="1500" kern="1200" noProof="0" smtClean="0"/>
            <a:t> </a:t>
          </a:r>
          <a:r>
            <a:rPr lang="es-ES" sz="1500" i="1" kern="1200" noProof="0" smtClean="0"/>
            <a:t>enough</a:t>
          </a:r>
          <a:r>
            <a:rPr lang="es-ES" sz="1500" kern="1200" noProof="0" smtClean="0"/>
            <a:t> to </a:t>
          </a:r>
          <a:r>
            <a:rPr lang="es-ES" sz="1500" kern="1200" noProof="0" dirty="0" smtClean="0"/>
            <a:t>do </a:t>
          </a:r>
          <a:r>
            <a:rPr lang="es-ES" sz="1500" kern="1200" noProof="0" dirty="0" err="1" smtClean="0"/>
            <a:t>the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task</a:t>
          </a:r>
          <a:r>
            <a:rPr lang="es-ES" sz="1500" kern="1200" noProof="0" dirty="0" smtClean="0"/>
            <a:t>.</a:t>
          </a:r>
          <a:endParaRPr lang="es-ES" sz="1500" kern="1200" noProof="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noProof="0" dirty="0" smtClean="0"/>
            <a:t>Sam can </a:t>
          </a:r>
          <a:r>
            <a:rPr lang="es-ES" sz="1500" kern="1200" noProof="0" dirty="0" err="1" smtClean="0"/>
            <a:t>write</a:t>
          </a:r>
          <a:r>
            <a:rPr lang="es-ES" sz="1500" kern="1200" noProof="0" dirty="0" smtClean="0"/>
            <a:t> </a:t>
          </a:r>
          <a:r>
            <a:rPr lang="es-ES" sz="1500" b="1" kern="1200" noProof="0" dirty="0" err="1" smtClean="0"/>
            <a:t>quickly</a:t>
          </a:r>
          <a:r>
            <a:rPr lang="es-ES" sz="1500" kern="1200" noProof="0" dirty="0" smtClean="0"/>
            <a:t> </a:t>
          </a:r>
          <a:r>
            <a:rPr lang="es-ES" sz="1500" i="1" kern="1200" noProof="0" dirty="0" err="1" smtClean="0"/>
            <a:t>enough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to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take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the</a:t>
          </a:r>
          <a:r>
            <a:rPr lang="es-ES" sz="1500" kern="1200" noProof="0" dirty="0" smtClean="0"/>
            <a:t> notes.</a:t>
          </a:r>
          <a:endParaRPr lang="es-ES" sz="1500" kern="1200" noProof="0" dirty="0"/>
        </a:p>
      </dsp:txBody>
      <dsp:txXfrm>
        <a:off x="0" y="288149"/>
        <a:ext cx="4773612" cy="1086750"/>
      </dsp:txXfrm>
    </dsp:sp>
    <dsp:sp modelId="{674922F1-7266-4681-AD4F-1C618A5FFF23}">
      <dsp:nvSpPr>
        <dsp:cNvPr id="0" name=""/>
        <dsp:cNvSpPr/>
      </dsp:nvSpPr>
      <dsp:spPr>
        <a:xfrm>
          <a:off x="238680" y="66749"/>
          <a:ext cx="3341528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302" tIns="0" rIns="126302" bIns="0" numCol="1" spcCol="1270" rtlCol="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noProof="0" dirty="0" err="1" smtClean="0"/>
            <a:t>Adjectives</a:t>
          </a:r>
          <a:r>
            <a:rPr lang="es-ES" sz="1500" kern="1200" noProof="0" dirty="0" smtClean="0"/>
            <a:t> and </a:t>
          </a:r>
          <a:r>
            <a:rPr lang="es-ES" sz="1500" kern="1200" noProof="0" dirty="0" err="1" smtClean="0"/>
            <a:t>adverbs</a:t>
          </a:r>
          <a:endParaRPr lang="es-ES" sz="1500" kern="1200" noProof="0" dirty="0"/>
        </a:p>
      </dsp:txBody>
      <dsp:txXfrm>
        <a:off x="260296" y="88365"/>
        <a:ext cx="3298296" cy="399568"/>
      </dsp:txXfrm>
    </dsp:sp>
    <dsp:sp modelId="{5282638F-EFF2-4770-BB1A-21455422E45D}">
      <dsp:nvSpPr>
        <dsp:cNvPr id="0" name=""/>
        <dsp:cNvSpPr/>
      </dsp:nvSpPr>
      <dsp:spPr>
        <a:xfrm>
          <a:off x="0" y="1677299"/>
          <a:ext cx="4773612" cy="134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261207"/>
              <a:satOff val="-33630"/>
              <a:lumOff val="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0485" tIns="312420" rIns="370485" bIns="106680" numCol="1" spcCol="1270" rtlCol="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noProof="0" dirty="0" smtClean="0"/>
            <a:t>I </a:t>
          </a:r>
          <a:r>
            <a:rPr lang="es-ES" sz="1500" kern="1200" noProof="0" dirty="0" err="1" smtClean="0"/>
            <a:t>make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sure</a:t>
          </a:r>
          <a:r>
            <a:rPr lang="es-ES" sz="1500" kern="1200" noProof="0" dirty="0" smtClean="0"/>
            <a:t> I </a:t>
          </a:r>
          <a:r>
            <a:rPr lang="es-ES" sz="1500" b="1" kern="1200" noProof="0" dirty="0" err="1" smtClean="0"/>
            <a:t>drink</a:t>
          </a:r>
          <a:r>
            <a:rPr lang="es-ES" sz="1500" kern="1200" noProof="0" dirty="0" smtClean="0"/>
            <a:t> </a:t>
          </a:r>
          <a:r>
            <a:rPr lang="es-ES" sz="1500" i="1" kern="1200" noProof="0" dirty="0" err="1" smtClean="0"/>
            <a:t>enough</a:t>
          </a:r>
          <a:r>
            <a:rPr lang="es-ES" sz="1500" kern="1200" noProof="0" dirty="0" smtClean="0"/>
            <a:t> wáter in </a:t>
          </a:r>
          <a:r>
            <a:rPr lang="es-ES" sz="1500" kern="1200" noProof="0" dirty="0" err="1" smtClean="0"/>
            <a:t>the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race</a:t>
          </a:r>
          <a:r>
            <a:rPr lang="es-ES" sz="1500" kern="1200" noProof="0" dirty="0" smtClean="0"/>
            <a:t>.</a:t>
          </a:r>
          <a:endParaRPr lang="es-ES" sz="1500" kern="1200" noProof="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noProof="0" dirty="0" smtClean="0"/>
            <a:t>I </a:t>
          </a:r>
          <a:r>
            <a:rPr lang="es-ES" sz="1500" kern="1200" noProof="0" dirty="0" err="1" smtClean="0"/>
            <a:t>was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not</a:t>
          </a:r>
          <a:r>
            <a:rPr lang="es-ES" sz="1500" kern="1200" noProof="0" dirty="0" smtClean="0"/>
            <a:t> </a:t>
          </a:r>
          <a:r>
            <a:rPr lang="es-ES" sz="1500" b="1" kern="1200" noProof="0" dirty="0" err="1" smtClean="0"/>
            <a:t>reading</a:t>
          </a:r>
          <a:r>
            <a:rPr lang="es-ES" sz="1500" kern="1200" noProof="0" dirty="0" smtClean="0"/>
            <a:t> </a:t>
          </a:r>
          <a:r>
            <a:rPr lang="es-ES" sz="1500" i="1" kern="1200" noProof="0" dirty="0" err="1" smtClean="0"/>
            <a:t>enough</a:t>
          </a:r>
          <a:r>
            <a:rPr lang="es-ES" sz="1500" kern="1200" noProof="0" dirty="0" smtClean="0"/>
            <a:t>, </a:t>
          </a:r>
          <a:r>
            <a:rPr lang="es-ES" sz="1500" kern="1200" noProof="0" dirty="0" err="1" smtClean="0"/>
            <a:t>but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I’m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going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to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start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during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the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quarantine</a:t>
          </a:r>
          <a:r>
            <a:rPr lang="es-ES" sz="1500" kern="1200" noProof="0" dirty="0" smtClean="0"/>
            <a:t>.</a:t>
          </a:r>
          <a:endParaRPr lang="es-ES" sz="1500" kern="1200" noProof="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500" kern="1200" noProof="0" dirty="0"/>
        </a:p>
      </dsp:txBody>
      <dsp:txXfrm>
        <a:off x="0" y="1677299"/>
        <a:ext cx="4773612" cy="1346625"/>
      </dsp:txXfrm>
    </dsp:sp>
    <dsp:sp modelId="{21EEBBE2-729F-4D85-8CAE-C2B30FF126D2}">
      <dsp:nvSpPr>
        <dsp:cNvPr id="0" name=""/>
        <dsp:cNvSpPr/>
      </dsp:nvSpPr>
      <dsp:spPr>
        <a:xfrm>
          <a:off x="238680" y="1455899"/>
          <a:ext cx="3341528" cy="442800"/>
        </a:xfrm>
        <a:prstGeom prst="roundRect">
          <a:avLst/>
        </a:prstGeom>
        <a:solidFill>
          <a:schemeClr val="accent3">
            <a:hueOff val="6261207"/>
            <a:satOff val="-33630"/>
            <a:lumOff val="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302" tIns="0" rIns="126302" bIns="0" numCol="1" spcCol="1270" rtlCol="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noProof="0" dirty="0" err="1" smtClean="0"/>
            <a:t>With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verbs</a:t>
          </a:r>
          <a:endParaRPr lang="es-ES" sz="1500" kern="1200" noProof="0" dirty="0"/>
        </a:p>
      </dsp:txBody>
      <dsp:txXfrm>
        <a:off x="260296" y="1477515"/>
        <a:ext cx="3298296" cy="399568"/>
      </dsp:txXfrm>
    </dsp:sp>
    <dsp:sp modelId="{964E6811-5072-4466-B721-689C35A65029}">
      <dsp:nvSpPr>
        <dsp:cNvPr id="0" name=""/>
        <dsp:cNvSpPr/>
      </dsp:nvSpPr>
      <dsp:spPr>
        <a:xfrm>
          <a:off x="0" y="3326324"/>
          <a:ext cx="4773612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2522415"/>
              <a:satOff val="-67259"/>
              <a:lumOff val="11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0485" tIns="312420" rIns="370485" bIns="106680" numCol="1" spcCol="1270" rtlCol="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noProof="0" dirty="0" smtClean="0"/>
            <a:t>Do </a:t>
          </a:r>
          <a:r>
            <a:rPr lang="es-ES" sz="1500" kern="1200" noProof="0" dirty="0" err="1" smtClean="0"/>
            <a:t>you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have</a:t>
          </a:r>
          <a:r>
            <a:rPr lang="es-ES" sz="1500" kern="1200" noProof="0" dirty="0" smtClean="0"/>
            <a:t> </a:t>
          </a:r>
          <a:r>
            <a:rPr lang="es-ES" sz="1500" i="1" kern="1200" noProof="0" dirty="0" err="1" smtClean="0"/>
            <a:t>enough</a:t>
          </a:r>
          <a:r>
            <a:rPr lang="es-ES" sz="1500" kern="1200" noProof="0" dirty="0" smtClean="0"/>
            <a:t> </a:t>
          </a:r>
          <a:r>
            <a:rPr lang="es-ES" sz="1500" b="1" kern="1200" noProof="0" dirty="0" err="1" smtClean="0"/>
            <a:t>money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for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this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vacation</a:t>
          </a:r>
          <a:r>
            <a:rPr lang="es-ES" sz="1500" kern="1200" noProof="0" dirty="0" smtClean="0"/>
            <a:t>?</a:t>
          </a:r>
          <a:endParaRPr lang="es-ES" sz="1500" kern="1200" noProof="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noProof="0" dirty="0" err="1" smtClean="0"/>
            <a:t>There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is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not</a:t>
          </a:r>
          <a:r>
            <a:rPr lang="es-ES" sz="1500" kern="1200" noProof="0" dirty="0" smtClean="0"/>
            <a:t> </a:t>
          </a:r>
          <a:r>
            <a:rPr lang="es-ES" sz="1500" i="1" kern="1200" noProof="0" dirty="0" err="1" smtClean="0"/>
            <a:t>enough</a:t>
          </a:r>
          <a:r>
            <a:rPr lang="es-ES" sz="1500" kern="1200" noProof="0" dirty="0" smtClean="0"/>
            <a:t> </a:t>
          </a:r>
          <a:r>
            <a:rPr lang="es-ES" sz="1500" b="1" kern="1200" noProof="0" dirty="0" err="1" smtClean="0"/>
            <a:t>food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for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all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the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diners</a:t>
          </a:r>
          <a:r>
            <a:rPr lang="es-ES" sz="1500" kern="1200" noProof="0" dirty="0" smtClean="0"/>
            <a:t>.</a:t>
          </a:r>
          <a:endParaRPr lang="es-ES" sz="1500" kern="1200" noProof="0" dirty="0"/>
        </a:p>
      </dsp:txBody>
      <dsp:txXfrm>
        <a:off x="0" y="3326324"/>
        <a:ext cx="4773612" cy="874125"/>
      </dsp:txXfrm>
    </dsp:sp>
    <dsp:sp modelId="{5B203A22-00AF-46E7-9415-C6DAFD7E01CC}">
      <dsp:nvSpPr>
        <dsp:cNvPr id="0" name=""/>
        <dsp:cNvSpPr/>
      </dsp:nvSpPr>
      <dsp:spPr>
        <a:xfrm>
          <a:off x="238680" y="3104925"/>
          <a:ext cx="3341528" cy="442800"/>
        </a:xfrm>
        <a:prstGeom prst="roundRect">
          <a:avLst/>
        </a:prstGeom>
        <a:solidFill>
          <a:schemeClr val="accent3">
            <a:hueOff val="12522415"/>
            <a:satOff val="-67259"/>
            <a:lumOff val="11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302" tIns="0" rIns="126302" bIns="0" numCol="1" spcCol="1270" rtlCol="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noProof="0" dirty="0" err="1" smtClean="0"/>
            <a:t>With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nouns</a:t>
          </a:r>
          <a:endParaRPr lang="es-ES" sz="1500" kern="1200" noProof="0" dirty="0"/>
        </a:p>
      </dsp:txBody>
      <dsp:txXfrm>
        <a:off x="260296" y="3126541"/>
        <a:ext cx="3298296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59B02-529C-422B-91BE-D70198BA9F6C}">
      <dsp:nvSpPr>
        <dsp:cNvPr id="0" name=""/>
        <dsp:cNvSpPr/>
      </dsp:nvSpPr>
      <dsp:spPr>
        <a:xfrm>
          <a:off x="0" y="311774"/>
          <a:ext cx="4773612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0485" tIns="312420" rIns="370485" bIns="106680" numCol="1" spcCol="1270" rtlCol="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noProof="0" dirty="0" err="1" smtClean="0"/>
            <a:t>There</a:t>
          </a:r>
          <a:r>
            <a:rPr lang="es-ES" sz="1500" kern="1200" noProof="0" dirty="0" smtClean="0"/>
            <a:t> are </a:t>
          </a:r>
          <a:r>
            <a:rPr lang="es-ES" sz="1500" kern="1200" noProof="0" dirty="0" err="1" smtClean="0"/>
            <a:t>just</a:t>
          </a:r>
          <a:r>
            <a:rPr lang="es-ES" sz="1500" kern="1200" noProof="0" dirty="0" smtClean="0"/>
            <a:t> 5 </a:t>
          </a:r>
          <a:r>
            <a:rPr lang="es-ES" sz="1500" kern="1200" noProof="0" dirty="0" err="1" smtClean="0"/>
            <a:t>chairs</a:t>
          </a:r>
          <a:r>
            <a:rPr lang="es-ES" sz="1500" kern="1200" noProof="0" dirty="0" smtClean="0"/>
            <a:t>, </a:t>
          </a:r>
          <a:r>
            <a:rPr lang="es-ES" sz="1500" kern="1200" noProof="0" dirty="0" err="1" smtClean="0"/>
            <a:t>I’ll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get</a:t>
          </a:r>
          <a:r>
            <a:rPr lang="es-ES" sz="1500" kern="1200" noProof="0" dirty="0" smtClean="0"/>
            <a:t> </a:t>
          </a:r>
          <a:r>
            <a:rPr lang="es-ES" sz="1500" i="1" kern="1200" noProof="0" dirty="0" err="1" smtClean="0"/>
            <a:t>enough</a:t>
          </a:r>
          <a:r>
            <a:rPr lang="es-ES" sz="1500" kern="1200" noProof="0" dirty="0" smtClean="0"/>
            <a:t>.</a:t>
          </a:r>
          <a:endParaRPr lang="es-ES" sz="1500" kern="1200" noProof="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noProof="0" dirty="0" smtClean="0"/>
            <a:t>Do </a:t>
          </a:r>
          <a:r>
            <a:rPr lang="es-ES" sz="1500" kern="1200" noProof="0" dirty="0" err="1" smtClean="0"/>
            <a:t>you</a:t>
          </a:r>
          <a:r>
            <a:rPr lang="es-ES" sz="1500" kern="1200" noProof="0" dirty="0" smtClean="0"/>
            <a:t>  </a:t>
          </a:r>
          <a:r>
            <a:rPr lang="es-ES" sz="1500" kern="1200" noProof="0" dirty="0" err="1" smtClean="0"/>
            <a:t>want</a:t>
          </a:r>
          <a:r>
            <a:rPr lang="es-ES" sz="1500" kern="1200" noProof="0" dirty="0" smtClean="0"/>
            <a:t> more </a:t>
          </a:r>
          <a:r>
            <a:rPr lang="es-ES" sz="1500" kern="1200" noProof="0" dirty="0" err="1" smtClean="0"/>
            <a:t>coffee</a:t>
          </a:r>
          <a:r>
            <a:rPr lang="es-ES" sz="1500" kern="1200" noProof="0" dirty="0" smtClean="0"/>
            <a:t>? No </a:t>
          </a:r>
          <a:r>
            <a:rPr lang="es-ES" sz="1500" kern="1200" noProof="0" dirty="0" err="1" smtClean="0"/>
            <a:t>thank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you</a:t>
          </a:r>
          <a:r>
            <a:rPr lang="es-ES" sz="1500" kern="1200" noProof="0" dirty="0" smtClean="0"/>
            <a:t>, </a:t>
          </a:r>
          <a:r>
            <a:rPr lang="es-ES" sz="1500" kern="1200" noProof="0" dirty="0" err="1" smtClean="0"/>
            <a:t>I’ve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had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enough</a:t>
          </a:r>
          <a:r>
            <a:rPr lang="es-ES" sz="1500" kern="1200" noProof="0" dirty="0" smtClean="0"/>
            <a:t>.</a:t>
          </a:r>
          <a:endParaRPr lang="es-ES" sz="1500" kern="1200" noProof="0" dirty="0"/>
        </a:p>
      </dsp:txBody>
      <dsp:txXfrm>
        <a:off x="0" y="311774"/>
        <a:ext cx="4773612" cy="1086750"/>
      </dsp:txXfrm>
    </dsp:sp>
    <dsp:sp modelId="{674922F1-7266-4681-AD4F-1C618A5FFF23}">
      <dsp:nvSpPr>
        <dsp:cNvPr id="0" name=""/>
        <dsp:cNvSpPr/>
      </dsp:nvSpPr>
      <dsp:spPr>
        <a:xfrm>
          <a:off x="238680" y="90374"/>
          <a:ext cx="3341528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302" tIns="0" rIns="126302" bIns="0" numCol="1" spcCol="1270" rtlCol="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noProof="0" dirty="0" smtClean="0"/>
            <a:t>As a </a:t>
          </a:r>
          <a:r>
            <a:rPr lang="es-ES" sz="1500" kern="1200" noProof="0" dirty="0" err="1" smtClean="0"/>
            <a:t>pronoun</a:t>
          </a:r>
          <a:endParaRPr lang="es-ES" sz="1500" kern="1200" noProof="0" dirty="0"/>
        </a:p>
      </dsp:txBody>
      <dsp:txXfrm>
        <a:off x="260296" y="111990"/>
        <a:ext cx="3298296" cy="399568"/>
      </dsp:txXfrm>
    </dsp:sp>
    <dsp:sp modelId="{5282638F-EFF2-4770-BB1A-21455422E45D}">
      <dsp:nvSpPr>
        <dsp:cNvPr id="0" name=""/>
        <dsp:cNvSpPr/>
      </dsp:nvSpPr>
      <dsp:spPr>
        <a:xfrm>
          <a:off x="0" y="1700924"/>
          <a:ext cx="4773612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261207"/>
              <a:satOff val="-33630"/>
              <a:lumOff val="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0485" tIns="312420" rIns="370485" bIns="106680" numCol="1" spcCol="1270" rtlCol="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noProof="0" dirty="0" err="1" smtClean="0"/>
            <a:t>We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haven’t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got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big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enough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tables</a:t>
          </a:r>
          <a:r>
            <a:rPr lang="es-ES" sz="1500" kern="1200" noProof="0" dirty="0" smtClean="0"/>
            <a:t>.</a:t>
          </a:r>
          <a:endParaRPr lang="es-ES" sz="1500" kern="1200" noProof="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noProof="0" dirty="0" err="1" smtClean="0"/>
            <a:t>We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haven’t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got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enough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big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tables</a:t>
          </a:r>
          <a:r>
            <a:rPr lang="es-ES" sz="1500" kern="1200" noProof="0" dirty="0" smtClean="0"/>
            <a:t>.</a:t>
          </a:r>
          <a:endParaRPr lang="es-ES" sz="1500" kern="1200" noProof="0" dirty="0"/>
        </a:p>
      </dsp:txBody>
      <dsp:txXfrm>
        <a:off x="0" y="1700924"/>
        <a:ext cx="4773612" cy="874125"/>
      </dsp:txXfrm>
    </dsp:sp>
    <dsp:sp modelId="{21EEBBE2-729F-4D85-8CAE-C2B30FF126D2}">
      <dsp:nvSpPr>
        <dsp:cNvPr id="0" name=""/>
        <dsp:cNvSpPr/>
      </dsp:nvSpPr>
      <dsp:spPr>
        <a:xfrm>
          <a:off x="238680" y="1479524"/>
          <a:ext cx="3341528" cy="442800"/>
        </a:xfrm>
        <a:prstGeom prst="roundRect">
          <a:avLst/>
        </a:prstGeom>
        <a:solidFill>
          <a:schemeClr val="accent3">
            <a:hueOff val="6261207"/>
            <a:satOff val="-33630"/>
            <a:lumOff val="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302" tIns="0" rIns="126302" bIns="0" numCol="1" spcCol="1270" rtlCol="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noProof="0" dirty="0" err="1" smtClean="0"/>
            <a:t>With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an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adjective</a:t>
          </a:r>
          <a:r>
            <a:rPr lang="es-ES" sz="1500" kern="1200" noProof="0" dirty="0" smtClean="0"/>
            <a:t> and a </a:t>
          </a:r>
          <a:r>
            <a:rPr lang="es-ES" sz="1500" kern="1200" noProof="0" dirty="0" err="1" smtClean="0"/>
            <a:t>noun</a:t>
          </a:r>
          <a:endParaRPr lang="es-ES" sz="1500" kern="1200" noProof="0" dirty="0"/>
        </a:p>
      </dsp:txBody>
      <dsp:txXfrm>
        <a:off x="260296" y="1501140"/>
        <a:ext cx="3298296" cy="399568"/>
      </dsp:txXfrm>
    </dsp:sp>
    <dsp:sp modelId="{964E6811-5072-4466-B721-689C35A65029}">
      <dsp:nvSpPr>
        <dsp:cNvPr id="0" name=""/>
        <dsp:cNvSpPr/>
      </dsp:nvSpPr>
      <dsp:spPr>
        <a:xfrm>
          <a:off x="0" y="2877449"/>
          <a:ext cx="4773612" cy="1299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2522415"/>
              <a:satOff val="-67259"/>
              <a:lumOff val="11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0485" tIns="312420" rIns="370485" bIns="106680" numCol="1" spcCol="1270" rtlCol="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noProof="0" dirty="0" err="1" smtClean="0"/>
            <a:t>There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is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not</a:t>
          </a:r>
          <a:r>
            <a:rPr lang="es-ES" sz="1500" kern="1200" noProof="0" dirty="0" smtClean="0"/>
            <a:t> </a:t>
          </a:r>
          <a:r>
            <a:rPr lang="es-ES" sz="1500" i="1" kern="1200" noProof="0" dirty="0" err="1" smtClean="0"/>
            <a:t>enough</a:t>
          </a:r>
          <a:r>
            <a:rPr lang="es-ES" sz="1500" i="1" kern="1200" noProof="0" dirty="0" smtClean="0"/>
            <a:t> of</a:t>
          </a:r>
          <a:r>
            <a:rPr lang="es-ES" sz="1500" kern="1200" noProof="0" dirty="0" smtClean="0"/>
            <a:t> </a:t>
          </a:r>
          <a:r>
            <a:rPr lang="es-ES" sz="1500" b="1" kern="1200" noProof="0" dirty="0" err="1" smtClean="0"/>
            <a:t>that</a:t>
          </a:r>
          <a:r>
            <a:rPr lang="es-ES" sz="1500" kern="1200" noProof="0" dirty="0" smtClean="0"/>
            <a:t> bread </a:t>
          </a:r>
          <a:r>
            <a:rPr lang="es-ES" sz="1500" kern="1200" noProof="0" dirty="0" err="1" smtClean="0"/>
            <a:t>to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make</a:t>
          </a:r>
          <a:r>
            <a:rPr lang="es-ES" sz="1500" kern="1200" noProof="0" dirty="0" smtClean="0"/>
            <a:t> sándwiches </a:t>
          </a:r>
          <a:r>
            <a:rPr lang="es-ES" sz="1500" kern="1200" noProof="0" dirty="0" err="1" smtClean="0"/>
            <a:t>for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everyone</a:t>
          </a:r>
          <a:r>
            <a:rPr lang="es-ES" sz="1500" kern="1200" noProof="0" dirty="0" smtClean="0"/>
            <a:t>.</a:t>
          </a:r>
          <a:endParaRPr lang="es-ES" sz="1500" kern="1200" noProof="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noProof="0" dirty="0" err="1" smtClean="0"/>
            <a:t>I’ve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seen</a:t>
          </a:r>
          <a:r>
            <a:rPr lang="es-ES" sz="1500" kern="1200" noProof="0" dirty="0" smtClean="0"/>
            <a:t> </a:t>
          </a:r>
          <a:r>
            <a:rPr lang="es-ES" sz="1500" i="1" kern="1200" noProof="0" dirty="0" err="1" smtClean="0"/>
            <a:t>enough</a:t>
          </a:r>
          <a:r>
            <a:rPr lang="es-ES" sz="1500" i="1" kern="1200" noProof="0" dirty="0" smtClean="0"/>
            <a:t> of</a:t>
          </a:r>
          <a:r>
            <a:rPr lang="es-ES" sz="1500" kern="1200" noProof="0" dirty="0" smtClean="0"/>
            <a:t> </a:t>
          </a:r>
          <a:r>
            <a:rPr lang="es-ES" sz="1500" b="1" kern="1200" noProof="0" dirty="0" err="1" smtClean="0"/>
            <a:t>the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movie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to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know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it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is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not</a:t>
          </a:r>
          <a:r>
            <a:rPr lang="es-ES" sz="1500" kern="1200" noProof="0" dirty="0" smtClean="0"/>
            <a:t> </a:t>
          </a:r>
          <a:r>
            <a:rPr lang="es-ES" sz="1500" kern="1200" noProof="0" dirty="0" err="1" smtClean="0"/>
            <a:t>good</a:t>
          </a:r>
          <a:r>
            <a:rPr lang="es-ES" sz="1500" kern="1200" noProof="0" dirty="0" smtClean="0"/>
            <a:t>.</a:t>
          </a:r>
          <a:endParaRPr lang="es-ES" sz="1500" kern="1200" noProof="0" dirty="0"/>
        </a:p>
      </dsp:txBody>
      <dsp:txXfrm>
        <a:off x="0" y="2877449"/>
        <a:ext cx="4773612" cy="1299375"/>
      </dsp:txXfrm>
    </dsp:sp>
    <dsp:sp modelId="{5B203A22-00AF-46E7-9415-C6DAFD7E01CC}">
      <dsp:nvSpPr>
        <dsp:cNvPr id="0" name=""/>
        <dsp:cNvSpPr/>
      </dsp:nvSpPr>
      <dsp:spPr>
        <a:xfrm>
          <a:off x="238680" y="2656050"/>
          <a:ext cx="3341528" cy="442800"/>
        </a:xfrm>
        <a:prstGeom prst="roundRect">
          <a:avLst/>
        </a:prstGeom>
        <a:solidFill>
          <a:schemeClr val="accent3">
            <a:hueOff val="12522415"/>
            <a:satOff val="-67259"/>
            <a:lumOff val="11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302" tIns="0" rIns="126302" bIns="0" numCol="1" spcCol="1270" rtlCol="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noProof="0" dirty="0" err="1" smtClean="0"/>
            <a:t>Enough</a:t>
          </a:r>
          <a:r>
            <a:rPr lang="es-ES" sz="1500" kern="1200" noProof="0" smtClean="0"/>
            <a:t> of</a:t>
          </a:r>
          <a:endParaRPr lang="es-ES" sz="1500" kern="1200" noProof="0" dirty="0"/>
        </a:p>
      </dsp:txBody>
      <dsp:txXfrm>
        <a:off x="260296" y="2677666"/>
        <a:ext cx="3298296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DA9E687-D4D9-4830-96CB-55B3D74738A8}" type="datetime1">
              <a:rPr lang="es-ES" smtClean="0"/>
              <a:t>03/04/2020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1114579-D02A-4B51-B5DF-8EC449F77AC7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B4064B05-B366-404F-9759-1BCDEA9B31DA}" type="datetime1">
              <a:rPr lang="es-ES" noProof="0" smtClean="0"/>
              <a:pPr/>
              <a:t>03/04/2020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6074690-7256-4BB9-AC0F-97AEAE8CDEC2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2077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s-ES" noProof="0" smtClean="0"/>
              <a:pPr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29955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s-ES" noProof="0" smtClean="0"/>
              <a:pPr/>
              <a:t>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69622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s-ES" noProof="0" smtClean="0"/>
              <a:pPr/>
              <a:t>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48387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fld id="{41CC2B9D-276D-41DE-A622-C7D1BB390971}" type="datetime1">
              <a:rPr lang="es-ES" noProof="0" smtClean="0"/>
              <a:pPr/>
              <a:t>03/04/2020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es-ES" smtClean="0"/>
              <a:pPr/>
              <a:t>‹Nº›</a:t>
            </a:fld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Elipse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9" name="Elipse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Conector recto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cto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upo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Elipse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5" name="Elipse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Conector recto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cto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2BA118-4550-4128-9948-985832F319A5}" type="datetime1">
              <a:rPr lang="es-ES" noProof="0" smtClean="0"/>
              <a:pPr/>
              <a:t>03/04/2020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B359EF-B85B-47AD-975B-7FBC1A772523}" type="datetime1">
              <a:rPr lang="es-ES" noProof="0" smtClean="0"/>
              <a:pPr/>
              <a:t>03/04/2020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5E7A95-9D0C-4A80-BFFE-EA4E89FA91A6}" type="datetime1">
              <a:rPr lang="es-ES" noProof="0" smtClean="0"/>
              <a:pPr/>
              <a:t>03/04/2020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 smtClean="0"/>
              <a:t>Haga clic para modificar el estilo de texto del patrón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9986606-ADC7-49A6-9F06-554C0ACF08BF}" type="datetime1">
              <a:rPr lang="es-ES" noProof="0" smtClean="0"/>
              <a:pPr/>
              <a:t>03/04/2020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grpSp>
        <p:nvGrpSpPr>
          <p:cNvPr id="13" name="Grupo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Elipse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Conector recto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Conector recto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9685C2E-AAA6-45C9-A717-D133C2C70B03}" type="datetime1">
              <a:rPr lang="es-ES" noProof="0" smtClean="0"/>
              <a:pPr/>
              <a:t>03/04/2020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dirty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A6931BD-6B88-4DC1-BABB-121728874770}" type="datetime1">
              <a:rPr lang="es-ES" noProof="0" smtClean="0"/>
              <a:pPr/>
              <a:t>03/04/2020</a:t>
            </a:fld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841E79-7DAC-44BD-991A-1D15028684E6}" type="datetime1">
              <a:rPr lang="es-ES" noProof="0" smtClean="0"/>
              <a:pPr/>
              <a:t>03/04/2020</a:t>
            </a:fld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C417530-DCFD-4A5A-9770-DD12A14AA061}" type="datetime1">
              <a:rPr lang="es-ES" noProof="0" smtClean="0"/>
              <a:pPr/>
              <a:t>03/04/2020</a:t>
            </a:fld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398B144-D9F8-4FC0-9589-842D563E4CA0}" type="datetime1">
              <a:rPr lang="es-ES" noProof="0" smtClean="0"/>
              <a:pPr/>
              <a:t>03/04/2020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Rectángulo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08846DF-04E3-4658-84E6-0B399E01081A}" type="datetime1">
              <a:rPr lang="es-ES" noProof="0" smtClean="0"/>
              <a:pPr/>
              <a:t>03/04/2020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400" noProof="0" dirty="0"/>
          </a:p>
        </p:txBody>
      </p:sp>
      <p:sp>
        <p:nvSpPr>
          <p:cNvPr id="8" name="Rectángulo redondeado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05DDD192-0430-4E48-9A9B-AD25C0775A0C}" type="datetime1">
              <a:rPr lang="es-ES" noProof="0" smtClean="0"/>
              <a:pPr/>
              <a:t>03/04/2020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Uses of “</a:t>
            </a:r>
            <a:r>
              <a:rPr lang="es-ES" dirty="0" err="1" smtClean="0"/>
              <a:t>enough</a:t>
            </a:r>
            <a:r>
              <a:rPr lang="es-ES" dirty="0" smtClean="0"/>
              <a:t>”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en-US" i="1" dirty="0"/>
              <a:t>enough</a:t>
            </a:r>
            <a:r>
              <a:rPr lang="en-US" dirty="0"/>
              <a:t> means 'as much as necessary'. It can be used with an </a:t>
            </a:r>
            <a:r>
              <a:rPr lang="en-US" i="1" dirty="0"/>
              <a:t>adjective</a:t>
            </a:r>
            <a:r>
              <a:rPr lang="en-US" dirty="0"/>
              <a:t>, an </a:t>
            </a:r>
            <a:r>
              <a:rPr lang="en-US" i="1" dirty="0"/>
              <a:t>adverb</a:t>
            </a:r>
            <a:r>
              <a:rPr lang="en-US" dirty="0"/>
              <a:t>, a </a:t>
            </a:r>
            <a:r>
              <a:rPr lang="en-US" i="1" dirty="0"/>
              <a:t>verb</a:t>
            </a:r>
            <a:r>
              <a:rPr lang="en-US" dirty="0"/>
              <a:t> or a </a:t>
            </a:r>
            <a:r>
              <a:rPr lang="en-US" i="1" dirty="0"/>
              <a:t>noun</a:t>
            </a:r>
            <a:r>
              <a:rPr lang="en-US" dirty="0"/>
              <a:t>. It can also act as a </a:t>
            </a:r>
            <a:r>
              <a:rPr lang="en-US" i="1" dirty="0"/>
              <a:t>pronoun</a:t>
            </a:r>
            <a:r>
              <a:rPr lang="en-US" dirty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contenido 9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b="1" u="sng" dirty="0" err="1" smtClean="0"/>
              <a:t>With</a:t>
            </a:r>
            <a:r>
              <a:rPr lang="es-ES" b="1" u="sng" dirty="0" smtClean="0"/>
              <a:t> </a:t>
            </a:r>
            <a:r>
              <a:rPr lang="es-ES" b="1" u="sng" dirty="0" err="1" smtClean="0"/>
              <a:t>adjectives</a:t>
            </a:r>
            <a:r>
              <a:rPr lang="es-ES" b="1" u="sng" dirty="0" smtClean="0"/>
              <a:t> and </a:t>
            </a:r>
            <a:r>
              <a:rPr lang="es-ES" b="1" u="sng" dirty="0" err="1" smtClean="0"/>
              <a:t>adverbs</a:t>
            </a:r>
            <a:r>
              <a:rPr lang="es-ES" b="1" dirty="0" smtClean="0"/>
              <a:t>.</a:t>
            </a:r>
            <a:r>
              <a:rPr lang="es-ES" dirty="0" smtClean="0"/>
              <a:t>- </a:t>
            </a:r>
            <a:r>
              <a:rPr lang="es-ES" dirty="0" err="1" smtClean="0"/>
              <a:t>it</a:t>
            </a:r>
            <a:r>
              <a:rPr lang="es-ES" dirty="0" smtClean="0"/>
              <a:t> comes </a:t>
            </a:r>
            <a:r>
              <a:rPr lang="es-ES" dirty="0" err="1" smtClean="0"/>
              <a:t>after</a:t>
            </a:r>
            <a:r>
              <a:rPr lang="es-ES" dirty="0" smtClean="0"/>
              <a:t> </a:t>
            </a:r>
            <a:r>
              <a:rPr lang="es-ES" dirty="0" err="1" smtClean="0"/>
              <a:t>adjectives</a:t>
            </a:r>
            <a:r>
              <a:rPr lang="es-ES" dirty="0" smtClean="0"/>
              <a:t> and </a:t>
            </a:r>
            <a:r>
              <a:rPr lang="es-ES" dirty="0" err="1" smtClean="0"/>
              <a:t>adverbs</a:t>
            </a:r>
            <a:endParaRPr lang="es-ES" dirty="0" smtClean="0"/>
          </a:p>
          <a:p>
            <a:r>
              <a:rPr lang="en-US" b="1" u="sng" dirty="0"/>
              <a:t>With </a:t>
            </a:r>
            <a:r>
              <a:rPr lang="en-US" b="1" u="sng" dirty="0" smtClean="0"/>
              <a:t>verbs</a:t>
            </a:r>
            <a:r>
              <a:rPr lang="en-US" dirty="0" smtClean="0"/>
              <a:t>.- it comes after verbs.</a:t>
            </a:r>
            <a:endParaRPr lang="en-US" dirty="0"/>
          </a:p>
          <a:p>
            <a:r>
              <a:rPr lang="en-US" b="1" i="1" u="sng" dirty="0" smtClean="0"/>
              <a:t>With nouns</a:t>
            </a:r>
            <a:r>
              <a:rPr lang="en-US" b="1" u="sng" dirty="0"/>
              <a:t> </a:t>
            </a:r>
            <a:r>
              <a:rPr lang="en-US" dirty="0" smtClean="0"/>
              <a:t>.- it comes before nouns.</a:t>
            </a:r>
          </a:p>
          <a:p>
            <a:pPr rtl="0"/>
            <a:endParaRPr lang="es-ES" dirty="0"/>
          </a:p>
        </p:txBody>
      </p:sp>
      <p:graphicFrame>
        <p:nvGraphicFramePr>
          <p:cNvPr id="9" name="Marcador de posición de contenido 8" descr="Lista vertical de cuadros en la que se muestran 3 grupos organizados uno debajo del otro con viñetas presentes en cada grupo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59968372"/>
              </p:ext>
            </p:extLst>
          </p:nvPr>
        </p:nvGraphicFramePr>
        <p:xfrm>
          <a:off x="6196013" y="1803400"/>
          <a:ext cx="4773612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725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contenido 9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r>
              <a:rPr lang="en-US" b="1" u="sng" dirty="0" smtClean="0"/>
              <a:t>As a pronoun</a:t>
            </a:r>
            <a:r>
              <a:rPr lang="en-US" dirty="0" smtClean="0"/>
              <a:t>.- Enough can also be used without a noun. (The context will help you to determine when “enough” is a noun)</a:t>
            </a:r>
          </a:p>
          <a:p>
            <a:r>
              <a:rPr lang="en-US" b="1" u="sng" dirty="0" smtClean="0"/>
              <a:t>With an adjective and a noun</a:t>
            </a:r>
            <a:r>
              <a:rPr lang="en-US" dirty="0" smtClean="0"/>
              <a:t>.-  When enough is used with an adjective and a noun two positions are possible but the meaning changes.</a:t>
            </a:r>
          </a:p>
          <a:p>
            <a:r>
              <a:rPr lang="en-US" b="1" u="sng" dirty="0" smtClean="0"/>
              <a:t>Enough of</a:t>
            </a:r>
            <a:r>
              <a:rPr lang="en-US" dirty="0" smtClean="0"/>
              <a:t>.- We normally only use enough of when it is followed by a determiner or a pronoun (a, </a:t>
            </a:r>
            <a:r>
              <a:rPr lang="en-US" dirty="0" err="1" smtClean="0"/>
              <a:t>an,the</a:t>
            </a:r>
            <a:r>
              <a:rPr lang="en-US" dirty="0" smtClean="0"/>
              <a:t>, this, that, my, yours, his, you, them, etc.)</a:t>
            </a:r>
            <a:endParaRPr lang="en-US" dirty="0"/>
          </a:p>
          <a:p>
            <a:pPr rtl="0"/>
            <a:endParaRPr lang="es-ES" dirty="0"/>
          </a:p>
        </p:txBody>
      </p:sp>
      <p:graphicFrame>
        <p:nvGraphicFramePr>
          <p:cNvPr id="9" name="Marcador de posición de contenido 8" descr="Lista vertical de cuadros en la que se muestran 3 grupos organizados uno debajo del otro con viñetas presentes en cada grupo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6555490"/>
              </p:ext>
            </p:extLst>
          </p:nvPr>
        </p:nvGraphicFramePr>
        <p:xfrm>
          <a:off x="6196013" y="1803400"/>
          <a:ext cx="4773612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983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err="1" smtClean="0"/>
              <a:t>Let’s</a:t>
            </a:r>
            <a:r>
              <a:rPr lang="es-ES" dirty="0" smtClean="0"/>
              <a:t> </a:t>
            </a:r>
            <a:r>
              <a:rPr lang="es-ES" dirty="0" err="1" smtClean="0"/>
              <a:t>talk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translation</a:t>
            </a:r>
            <a:r>
              <a:rPr lang="es-ES" dirty="0" smtClean="0"/>
              <a:t>!</a:t>
            </a:r>
            <a:endParaRPr lang="es-ES" dirty="0"/>
          </a:p>
        </p:txBody>
      </p:sp>
      <p:sp>
        <p:nvSpPr>
          <p:cNvPr id="11" name="Marcador de posición de texto 10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 err="1" smtClean="0"/>
              <a:t>How</a:t>
            </a:r>
            <a:r>
              <a:rPr lang="es-ES" dirty="0"/>
              <a:t> </a:t>
            </a:r>
            <a:r>
              <a:rPr lang="es-ES" dirty="0" smtClean="0"/>
              <a:t>can i </a:t>
            </a:r>
            <a:r>
              <a:rPr lang="es-ES" dirty="0" err="1" smtClean="0"/>
              <a:t>translate</a:t>
            </a:r>
            <a:r>
              <a:rPr lang="es-ES" dirty="0" smtClean="0"/>
              <a:t> </a:t>
            </a:r>
            <a:r>
              <a:rPr lang="es-ES" dirty="0" err="1" smtClean="0"/>
              <a:t>enough</a:t>
            </a:r>
            <a:r>
              <a:rPr lang="es-ES" dirty="0" smtClean="0"/>
              <a:t>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92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bros clásico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611_TF02801059_TF02801059.potx" id="{D84A65F8-EFB6-4DEE-94C5-494AD10A5984}" vid="{3DC139F0-72CA-4B08-A5C7-F98CD63DA097}"/>
    </a:ext>
  </a:extLst>
</a:theme>
</file>

<file path=ppt/theme/theme2.xml><?xml version="1.0" encoding="utf-8"?>
<a:theme xmlns:a="http://schemas.openxmlformats.org/drawingml/2006/main" name="Tema de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schemas.microsoft.com/office/infopath/2007/PartnerControls"/>
    <ds:schemaRef ds:uri="http://schemas.microsoft.com/office/2006/documentManagement/types"/>
    <ds:schemaRef ds:uri="4873beb7-5857-4685-be1f-d57550cc96cc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para el ámbito educativo de un libro clásico (pantalla panorámica)</Template>
  <TotalTime>94</TotalTime>
  <Words>289</Words>
  <Application>Microsoft Office PowerPoint</Application>
  <PresentationFormat>Personalizado</PresentationFormat>
  <Paragraphs>32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Constantia</vt:lpstr>
      <vt:lpstr>Libros clásico 16x9</vt:lpstr>
      <vt:lpstr>Uses of “enough”</vt:lpstr>
      <vt:lpstr>Presentación de PowerPoint</vt:lpstr>
      <vt:lpstr>Presentación de PowerPoint</vt:lpstr>
      <vt:lpstr>Let’s talk about translation!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Uses of “enough”</dc:title>
  <dc:creator>MR PARANGO</dc:creator>
  <cp:lastModifiedBy>MR PARANGO</cp:lastModifiedBy>
  <cp:revision>6</cp:revision>
  <dcterms:created xsi:type="dcterms:W3CDTF">2020-03-31T01:09:31Z</dcterms:created>
  <dcterms:modified xsi:type="dcterms:W3CDTF">2020-04-04T00:54:54Z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