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84" r:id="rId6"/>
    <p:sldId id="285" r:id="rId7"/>
    <p:sldId id="283" r:id="rId8"/>
    <p:sldId id="277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CEA"/>
    <a:srgbClr val="000000"/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9464C-5CFA-4C8A-B781-81FD1B7A67B2}" type="datetime1">
              <a:rPr lang="es-ES" smtClean="0"/>
              <a:t>10/05/2020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9761-FA4B-484F-A0C4-D5783F00A313}" type="datetime1">
              <a:rPr lang="es-ES" smtClean="0"/>
              <a:pPr/>
              <a:t>10/05/2020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 digital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Título digital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Marcador de texto 11">
            <a:extLst>
              <a:ext uri="{FF2B5EF4-FFF2-40B4-BE49-F238E27FC236}">
                <a16:creationId xmlns=""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Marcador de posición de imagen 10">
            <a:extLst>
              <a:ext uri="{FF2B5EF4-FFF2-40B4-BE49-F238E27FC236}">
                <a16:creationId xmlns=""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Inserte o arrastre y coloque su diseño de la pantalla aquí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=""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1" name="Marcador de posición de imagen 4">
            <a:extLst>
              <a:ext uri="{FF2B5EF4-FFF2-40B4-BE49-F238E27FC236}">
                <a16:creationId xmlns=""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7" name="Marcador de posición de imagen 5">
            <a:extLst>
              <a:ext uri="{FF2B5EF4-FFF2-40B4-BE49-F238E27FC236}">
                <a16:creationId xmlns=""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8" name="Marcador de posición de imagen 29">
            <a:extLst>
              <a:ext uri="{FF2B5EF4-FFF2-40B4-BE49-F238E27FC236}">
                <a16:creationId xmlns=""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9" name="Marcador de posición de imagen 31">
            <a:extLst>
              <a:ext uri="{FF2B5EF4-FFF2-40B4-BE49-F238E27FC236}">
                <a16:creationId xmlns=""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13" name="Marcador de posición de imagen 5">
            <a:extLst>
              <a:ext uri="{FF2B5EF4-FFF2-40B4-BE49-F238E27FC236}">
                <a16:creationId xmlns=""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dad comer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3">
            <a:extLst>
              <a:ext uri="{FF2B5EF4-FFF2-40B4-BE49-F238E27FC236}">
                <a16:creationId xmlns=""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Encabezado de la sección</a:t>
            </a:r>
          </a:p>
        </p:txBody>
      </p:sp>
      <p:sp>
        <p:nvSpPr>
          <p:cNvPr id="8" name="Marcador de texto 9">
            <a:extLst>
              <a:ext uri="{FF2B5EF4-FFF2-40B4-BE49-F238E27FC236}">
                <a16:creationId xmlns=""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9" name="Marcador de texto 9">
            <a:extLst>
              <a:ext uri="{FF2B5EF4-FFF2-40B4-BE49-F238E27FC236}">
                <a16:creationId xmlns=""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s-ES" noProof="0" dirty="0"/>
              <a:t>Encabezado de la sección</a:t>
            </a:r>
          </a:p>
        </p:txBody>
      </p:sp>
      <p:sp>
        <p:nvSpPr>
          <p:cNvPr id="10" name="Marcador de texto 3">
            <a:extLst>
              <a:ext uri="{FF2B5EF4-FFF2-40B4-BE49-F238E27FC236}">
                <a16:creationId xmlns=""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=""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 dirty="0"/>
              <a:t>2</a:t>
            </a:r>
          </a:p>
        </p:txBody>
      </p:sp>
      <p:sp>
        <p:nvSpPr>
          <p:cNvPr id="12" name="Marcador de texto 9">
            <a:extLst>
              <a:ext uri="{FF2B5EF4-FFF2-40B4-BE49-F238E27FC236}">
                <a16:creationId xmlns=""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es-ES" noProof="0" dirty="0"/>
              <a:t>3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=""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=""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5" name="Marcador de texto 9">
            <a:extLst>
              <a:ext uri="{FF2B5EF4-FFF2-40B4-BE49-F238E27FC236}">
                <a16:creationId xmlns=""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sección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=""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17" name="Triángulo isósceles 16" descr="Triángulo decorativo">
            <a:extLst>
              <a:ext uri="{FF2B5EF4-FFF2-40B4-BE49-F238E27FC236}">
                <a16:creationId xmlns=""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Triángulo isósceles 17" descr="Triángulo decorativo">
            <a:extLst>
              <a:ext uri="{FF2B5EF4-FFF2-40B4-BE49-F238E27FC236}">
                <a16:creationId xmlns=""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9" name="Marcador de texto 5">
            <a:extLst>
              <a:ext uri="{FF2B5EF4-FFF2-40B4-BE49-F238E27FC236}">
                <a16:creationId xmlns=""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0" name="Marcador de texto 5">
            <a:extLst>
              <a:ext uri="{FF2B5EF4-FFF2-40B4-BE49-F238E27FC236}">
                <a16:creationId xmlns=""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1" name="Marcador de texto 5">
            <a:extLst>
              <a:ext uri="{FF2B5EF4-FFF2-40B4-BE49-F238E27FC236}">
                <a16:creationId xmlns=""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  <p:sp>
        <p:nvSpPr>
          <p:cNvPr id="22" name="Marcador de texto 5">
            <a:extLst>
              <a:ext uri="{FF2B5EF4-FFF2-40B4-BE49-F238E27FC236}">
                <a16:creationId xmlns=""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 del cuadrante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 descr="Pentágono decorativo">
            <a:extLst>
              <a:ext uri="{FF2B5EF4-FFF2-40B4-BE49-F238E27FC236}">
                <a16:creationId xmlns=""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=""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Pentágono 11" descr="Pentágono decorativo">
            <a:extLst>
              <a:ext uri="{FF2B5EF4-FFF2-40B4-BE49-F238E27FC236}">
                <a16:creationId xmlns=""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=""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=""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=""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0" name="Marcador de contenido 3">
            <a:extLst>
              <a:ext uri="{FF2B5EF4-FFF2-40B4-BE49-F238E27FC236}">
                <a16:creationId xmlns=""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en cuad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la sección 3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=""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5">
            <a:extLst>
              <a:ext uri="{FF2B5EF4-FFF2-40B4-BE49-F238E27FC236}">
                <a16:creationId xmlns=""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10">
            <a:extLst>
              <a:ext uri="{FF2B5EF4-FFF2-40B4-BE49-F238E27FC236}">
                <a16:creationId xmlns=""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0" name="Marcador de texto 10">
            <a:extLst>
              <a:ext uri="{FF2B5EF4-FFF2-40B4-BE49-F238E27FC236}">
                <a16:creationId xmlns=""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=""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=""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=""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Año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=""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6" name="Marcador de texto 10">
            <a:extLst>
              <a:ext uri="{FF2B5EF4-FFF2-40B4-BE49-F238E27FC236}">
                <a16:creationId xmlns=""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=""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8" name="Marcador de texto 10">
            <a:extLst>
              <a:ext uri="{FF2B5EF4-FFF2-40B4-BE49-F238E27FC236}">
                <a16:creationId xmlns=""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=""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=""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=""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=""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=""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=""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5" name="Marcador de texto 10">
            <a:extLst>
              <a:ext uri="{FF2B5EF4-FFF2-40B4-BE49-F238E27FC236}">
                <a16:creationId xmlns=""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6" name="Marcador de texto 10">
            <a:extLst>
              <a:ext uri="{FF2B5EF4-FFF2-40B4-BE49-F238E27FC236}">
                <a16:creationId xmlns=""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7" name="Marcador de texto 10">
            <a:extLst>
              <a:ext uri="{FF2B5EF4-FFF2-40B4-BE49-F238E27FC236}">
                <a16:creationId xmlns=""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8" name="Marcador de texto 10">
            <a:extLst>
              <a:ext uri="{FF2B5EF4-FFF2-40B4-BE49-F238E27FC236}">
                <a16:creationId xmlns=""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29" name="Marcador de texto 10">
            <a:extLst>
              <a:ext uri="{FF2B5EF4-FFF2-40B4-BE49-F238E27FC236}">
                <a16:creationId xmlns=""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0" name="Marcador de texto 10">
            <a:extLst>
              <a:ext uri="{FF2B5EF4-FFF2-40B4-BE49-F238E27FC236}">
                <a16:creationId xmlns=""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1" name="Marcador de texto 10">
            <a:extLst>
              <a:ext uri="{FF2B5EF4-FFF2-40B4-BE49-F238E27FC236}">
                <a16:creationId xmlns=""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=""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3" name="Marcador de texto 10">
            <a:extLst>
              <a:ext uri="{FF2B5EF4-FFF2-40B4-BE49-F238E27FC236}">
                <a16:creationId xmlns=""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34" name="Marcador de texto 10">
            <a:extLst>
              <a:ext uri="{FF2B5EF4-FFF2-40B4-BE49-F238E27FC236}">
                <a16:creationId xmlns=""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del elemento</a:t>
            </a:r>
          </a:p>
        </p:txBody>
      </p:sp>
      <p:sp>
        <p:nvSpPr>
          <p:cNvPr id="37" name="Marcador de texto 36">
            <a:extLst>
              <a:ext uri="{FF2B5EF4-FFF2-40B4-BE49-F238E27FC236}">
                <a16:creationId xmlns=""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69" name="Triángulo isósceles 68">
            <a:extLst>
              <a:ext uri="{FF2B5EF4-FFF2-40B4-BE49-F238E27FC236}">
                <a16:creationId xmlns=""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0" name="Triángulo isósceles 69">
            <a:extLst>
              <a:ext uri="{FF2B5EF4-FFF2-40B4-BE49-F238E27FC236}">
                <a16:creationId xmlns=""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1" name="Triángulo isósceles 70">
            <a:extLst>
              <a:ext uri="{FF2B5EF4-FFF2-40B4-BE49-F238E27FC236}">
                <a16:creationId xmlns=""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8" name="Marcador de texto 8">
            <a:extLst>
              <a:ext uri="{FF2B5EF4-FFF2-40B4-BE49-F238E27FC236}">
                <a16:creationId xmlns=""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1" name="Marcador de posición de imagen 4">
            <a:extLst>
              <a:ext uri="{FF2B5EF4-FFF2-40B4-BE49-F238E27FC236}">
                <a16:creationId xmlns=""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42" name="Marcador de texto 8">
            <a:extLst>
              <a:ext uri="{FF2B5EF4-FFF2-40B4-BE49-F238E27FC236}">
                <a16:creationId xmlns=""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3" name="Marcador de texto 10">
            <a:extLst>
              <a:ext uri="{FF2B5EF4-FFF2-40B4-BE49-F238E27FC236}">
                <a16:creationId xmlns=""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4" name="Marcador de texto 8">
            <a:extLst>
              <a:ext uri="{FF2B5EF4-FFF2-40B4-BE49-F238E27FC236}">
                <a16:creationId xmlns=""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45" name="Marcador de posición de imagen 4">
            <a:extLst>
              <a:ext uri="{FF2B5EF4-FFF2-40B4-BE49-F238E27FC236}">
                <a16:creationId xmlns=""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Foto</a:t>
            </a:r>
          </a:p>
        </p:txBody>
      </p:sp>
      <p:sp>
        <p:nvSpPr>
          <p:cNvPr id="46" name="Marcador de texto 8">
            <a:extLst>
              <a:ext uri="{FF2B5EF4-FFF2-40B4-BE49-F238E27FC236}">
                <a16:creationId xmlns=""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Nombre</a:t>
            </a:r>
          </a:p>
        </p:txBody>
      </p:sp>
      <p:sp>
        <p:nvSpPr>
          <p:cNvPr id="47" name="Marcador de texto 10">
            <a:extLst>
              <a:ext uri="{FF2B5EF4-FFF2-40B4-BE49-F238E27FC236}">
                <a16:creationId xmlns=""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Biografía breve</a:t>
            </a:r>
          </a:p>
        </p:txBody>
      </p:sp>
      <p:sp>
        <p:nvSpPr>
          <p:cNvPr id="48" name="Marcador de texto 8">
            <a:extLst>
              <a:ext uri="{FF2B5EF4-FFF2-40B4-BE49-F238E27FC236}">
                <a16:creationId xmlns=""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18" name="Triángulo isósceles 17" descr="Triángulo decorativo">
            <a:extLst>
              <a:ext uri="{FF2B5EF4-FFF2-40B4-BE49-F238E27FC236}">
                <a16:creationId xmlns=""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9" name="Triángulo isósceles 18" descr="Triángulo decorativo">
            <a:extLst>
              <a:ext uri="{FF2B5EF4-FFF2-40B4-BE49-F238E27FC236}">
                <a16:creationId xmlns=""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Triángulo isósceles 19" descr="Triángulo decorativo">
            <a:extLst>
              <a:ext uri="{FF2B5EF4-FFF2-40B4-BE49-F238E27FC236}">
                <a16:creationId xmlns=""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4976" y="2674289"/>
            <a:ext cx="0" cy="126024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06" y="2674290"/>
            <a:ext cx="0" cy="126024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36" y="2674291"/>
            <a:ext cx="0" cy="126024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embros del equipo 6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=""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49" name="Marcador de texto 8">
            <a:extLst>
              <a:ext uri="{FF2B5EF4-FFF2-40B4-BE49-F238E27FC236}">
                <a16:creationId xmlns=""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0" name="Marcador de texto 10">
            <a:extLst>
              <a:ext uri="{FF2B5EF4-FFF2-40B4-BE49-F238E27FC236}">
                <a16:creationId xmlns=""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1" name="Marcador de texto 8">
            <a:extLst>
              <a:ext uri="{FF2B5EF4-FFF2-40B4-BE49-F238E27FC236}">
                <a16:creationId xmlns=""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2" name="Marcador de texto 10">
            <a:extLst>
              <a:ext uri="{FF2B5EF4-FFF2-40B4-BE49-F238E27FC236}">
                <a16:creationId xmlns=""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3" name="Marcador de texto 8">
            <a:extLst>
              <a:ext uri="{FF2B5EF4-FFF2-40B4-BE49-F238E27FC236}">
                <a16:creationId xmlns=""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4" name="Marcador de texto 10">
            <a:extLst>
              <a:ext uri="{FF2B5EF4-FFF2-40B4-BE49-F238E27FC236}">
                <a16:creationId xmlns=""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5" name="Marcador de texto 8">
            <a:extLst>
              <a:ext uri="{FF2B5EF4-FFF2-40B4-BE49-F238E27FC236}">
                <a16:creationId xmlns=""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6" name="Marcador de texto 10">
            <a:extLst>
              <a:ext uri="{FF2B5EF4-FFF2-40B4-BE49-F238E27FC236}">
                <a16:creationId xmlns=""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57" name="Marcador de texto 8">
            <a:extLst>
              <a:ext uri="{FF2B5EF4-FFF2-40B4-BE49-F238E27FC236}">
                <a16:creationId xmlns=""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58" name="Marcador de texto 10">
            <a:extLst>
              <a:ext uri="{FF2B5EF4-FFF2-40B4-BE49-F238E27FC236}">
                <a16:creationId xmlns=""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=""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59" name="Marcador de posición de imagen 15">
            <a:extLst>
              <a:ext uri="{FF2B5EF4-FFF2-40B4-BE49-F238E27FC236}">
                <a16:creationId xmlns=""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0" name="Marcador de posición de imagen 15">
            <a:extLst>
              <a:ext uri="{FF2B5EF4-FFF2-40B4-BE49-F238E27FC236}">
                <a16:creationId xmlns=""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1" name="Marcador de posición de imagen 15">
            <a:extLst>
              <a:ext uri="{FF2B5EF4-FFF2-40B4-BE49-F238E27FC236}">
                <a16:creationId xmlns=""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62" name="Marcador de posición de imagen 15">
            <a:extLst>
              <a:ext uri="{FF2B5EF4-FFF2-40B4-BE49-F238E27FC236}">
                <a16:creationId xmlns=""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=""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=""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es-ES" noProof="0" dirty="0"/>
              <a:t>Título</a:t>
            </a:r>
          </a:p>
        </p:txBody>
      </p:sp>
      <p:sp>
        <p:nvSpPr>
          <p:cNvPr id="23" name="Marcador de posición de imagen 15">
            <a:extLst>
              <a:ext uri="{FF2B5EF4-FFF2-40B4-BE49-F238E27FC236}">
                <a16:creationId xmlns=""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s-ES" noProof="0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texto 5">
            <a:extLst>
              <a:ext uri="{FF2B5EF4-FFF2-40B4-BE49-F238E27FC236}">
                <a16:creationId xmlns=""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rma libre: Forma 45">
            <a:extLst>
              <a:ext uri="{FF2B5EF4-FFF2-40B4-BE49-F238E27FC236}">
                <a16:creationId xmlns=""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AGRADECIMIENTOS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Nombre completo</a:t>
            </a:r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Número de contacto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=""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Identificador de red social o correo electrónico</a:t>
            </a:r>
          </a:p>
        </p:txBody>
      </p:sp>
      <p:sp>
        <p:nvSpPr>
          <p:cNvPr id="45" name="Marcador de texto 8">
            <a:extLst>
              <a:ext uri="{FF2B5EF4-FFF2-40B4-BE49-F238E27FC236}">
                <a16:creationId xmlns=""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es-ES" noProof="0" dirty="0"/>
              <a:t>Sitio web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: Forma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Imagen 9" descr="Una estrella en segundo plano&#10;&#10;Descripción generada con confianza alta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=""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=""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Pentágono 12" descr="Pentágono decorativo">
            <a:extLst>
              <a:ext uri="{FF2B5EF4-FFF2-40B4-BE49-F238E27FC236}">
                <a16:creationId xmlns=""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4" name="Pentágono 13" descr="Pentágono decorativo">
            <a:extLst>
              <a:ext uri="{FF2B5EF4-FFF2-40B4-BE49-F238E27FC236}">
                <a16:creationId xmlns=""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Pentágono 14" descr="Pentágono decorativo">
            <a:extLst>
              <a:ext uri="{FF2B5EF4-FFF2-40B4-BE49-F238E27FC236}">
                <a16:creationId xmlns=""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Pentágono 15" descr="Pentágono decorativo">
            <a:extLst>
              <a:ext uri="{FF2B5EF4-FFF2-40B4-BE49-F238E27FC236}">
                <a16:creationId xmlns=""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posición de texto 4">
            <a:extLst>
              <a:ext uri="{FF2B5EF4-FFF2-40B4-BE49-F238E27FC236}">
                <a16:creationId xmlns=""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=""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rma libre: Forma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0" name="Imagen 9" descr="Una estrella en segundo plano&#10;&#10;Descripción generada con confianza alta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=""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=""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=""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=""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=""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=""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58">
              <a:extLst>
                <a:ext uri="{FF2B5EF4-FFF2-40B4-BE49-F238E27FC236}">
                  <a16:creationId xmlns=""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59">
              <a:extLst>
                <a:ext uri="{FF2B5EF4-FFF2-40B4-BE49-F238E27FC236}">
                  <a16:creationId xmlns=""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60">
              <a:extLst>
                <a:ext uri="{FF2B5EF4-FFF2-40B4-BE49-F238E27FC236}">
                  <a16:creationId xmlns=""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=""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=""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=""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=""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=""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=""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0" name="Marcador de posición de imagen 4">
            <a:extLst>
              <a:ext uri="{FF2B5EF4-FFF2-40B4-BE49-F238E27FC236}">
                <a16:creationId xmlns=""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Marcador de texto 3">
            <a:extLst>
              <a:ext uri="{FF2B5EF4-FFF2-40B4-BE49-F238E27FC236}">
                <a16:creationId xmlns=""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4" name="Marcador de posición de imagen 2">
            <a:extLst>
              <a:ext uri="{FF2B5EF4-FFF2-40B4-BE49-F238E27FC236}">
                <a16:creationId xmlns=""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 descr="Pentágono decorativo">
            <a:extLst>
              <a:ext uri="{FF2B5EF4-FFF2-40B4-BE49-F238E27FC236}">
                <a16:creationId xmlns=""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Pentágono 7" descr="Pentágono decorativo">
            <a:extLst>
              <a:ext uri="{FF2B5EF4-FFF2-40B4-BE49-F238E27FC236}">
                <a16:creationId xmlns=""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Pentágono 8" descr="Pentágono decorativo">
            <a:extLst>
              <a:ext uri="{FF2B5EF4-FFF2-40B4-BE49-F238E27FC236}">
                <a16:creationId xmlns=""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Pentágono 9" descr="Pentágono decorativo">
            <a:extLst>
              <a:ext uri="{FF2B5EF4-FFF2-40B4-BE49-F238E27FC236}">
                <a16:creationId xmlns=""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Pentágono 10" descr="Pentágono decorativo">
            <a:extLst>
              <a:ext uri="{FF2B5EF4-FFF2-40B4-BE49-F238E27FC236}">
                <a16:creationId xmlns=""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n título y contenido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Grupo 86">
            <a:extLst>
              <a:ext uri="{FF2B5EF4-FFF2-40B4-BE49-F238E27FC236}">
                <a16:creationId xmlns=""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Conector recto 87">
              <a:extLst>
                <a:ext uri="{FF2B5EF4-FFF2-40B4-BE49-F238E27FC236}">
                  <a16:creationId xmlns=""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=""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cto 89">
              <a:extLst>
                <a:ext uri="{FF2B5EF4-FFF2-40B4-BE49-F238E27FC236}">
                  <a16:creationId xmlns=""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>
              <a:extLst>
                <a:ext uri="{FF2B5EF4-FFF2-40B4-BE49-F238E27FC236}">
                  <a16:creationId xmlns=""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91">
              <a:extLst>
                <a:ext uri="{FF2B5EF4-FFF2-40B4-BE49-F238E27FC236}">
                  <a16:creationId xmlns=""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92">
              <a:extLst>
                <a:ext uri="{FF2B5EF4-FFF2-40B4-BE49-F238E27FC236}">
                  <a16:creationId xmlns=""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93">
              <a:extLst>
                <a:ext uri="{FF2B5EF4-FFF2-40B4-BE49-F238E27FC236}">
                  <a16:creationId xmlns=""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cto 94">
              <a:extLst>
                <a:ext uri="{FF2B5EF4-FFF2-40B4-BE49-F238E27FC236}">
                  <a16:creationId xmlns=""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>
              <a:extLst>
                <a:ext uri="{FF2B5EF4-FFF2-40B4-BE49-F238E27FC236}">
                  <a16:creationId xmlns=""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>
              <a:extLst>
                <a:ext uri="{FF2B5EF4-FFF2-40B4-BE49-F238E27FC236}">
                  <a16:creationId xmlns=""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>
              <a:extLst>
                <a:ext uri="{FF2B5EF4-FFF2-40B4-BE49-F238E27FC236}">
                  <a16:creationId xmlns=""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>
              <a:extLst>
                <a:ext uri="{FF2B5EF4-FFF2-40B4-BE49-F238E27FC236}">
                  <a16:creationId xmlns=""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>
              <a:extLst>
                <a:ext uri="{FF2B5EF4-FFF2-40B4-BE49-F238E27FC236}">
                  <a16:creationId xmlns=""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>
              <a:extLst>
                <a:ext uri="{FF2B5EF4-FFF2-40B4-BE49-F238E27FC236}">
                  <a16:creationId xmlns=""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>
              <a:extLst>
                <a:ext uri="{FF2B5EF4-FFF2-40B4-BE49-F238E27FC236}">
                  <a16:creationId xmlns=""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>
              <a:extLst>
                <a:ext uri="{FF2B5EF4-FFF2-40B4-BE49-F238E27FC236}">
                  <a16:creationId xmlns=""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>
              <a:extLst>
                <a:ext uri="{FF2B5EF4-FFF2-40B4-BE49-F238E27FC236}">
                  <a16:creationId xmlns=""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=""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=""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=""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>
              <a:extLst>
                <a:ext uri="{FF2B5EF4-FFF2-40B4-BE49-F238E27FC236}">
                  <a16:creationId xmlns=""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>
              <a:extLst>
                <a:ext uri="{FF2B5EF4-FFF2-40B4-BE49-F238E27FC236}">
                  <a16:creationId xmlns=""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=""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68">
              <a:extLst>
                <a:ext uri="{FF2B5EF4-FFF2-40B4-BE49-F238E27FC236}">
                  <a16:creationId xmlns=""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>
              <a:extLst>
                <a:ext uri="{FF2B5EF4-FFF2-40B4-BE49-F238E27FC236}">
                  <a16:creationId xmlns=""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>
              <a:extLst>
                <a:ext uri="{FF2B5EF4-FFF2-40B4-BE49-F238E27FC236}">
                  <a16:creationId xmlns=""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>
              <a:extLst>
                <a:ext uri="{FF2B5EF4-FFF2-40B4-BE49-F238E27FC236}">
                  <a16:creationId xmlns=""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>
              <a:extLst>
                <a:ext uri="{FF2B5EF4-FFF2-40B4-BE49-F238E27FC236}">
                  <a16:creationId xmlns=""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>
              <a:extLst>
                <a:ext uri="{FF2B5EF4-FFF2-40B4-BE49-F238E27FC236}">
                  <a16:creationId xmlns=""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>
              <a:extLst>
                <a:ext uri="{FF2B5EF4-FFF2-40B4-BE49-F238E27FC236}">
                  <a16:creationId xmlns=""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=""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cto 76">
              <a:extLst>
                <a:ext uri="{FF2B5EF4-FFF2-40B4-BE49-F238E27FC236}">
                  <a16:creationId xmlns=""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=""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>
              <a:extLst>
                <a:ext uri="{FF2B5EF4-FFF2-40B4-BE49-F238E27FC236}">
                  <a16:creationId xmlns=""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=""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=""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=""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=""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=""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=""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=""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Forma libre: Forma 67">
            <a:extLst>
              <a:ext uri="{FF2B5EF4-FFF2-40B4-BE49-F238E27FC236}">
                <a16:creationId xmlns=""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321292"/>
            <a:ext cx="4680000" cy="2215415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3" name="Triángulo isósceles 42">
            <a:extLst>
              <a:ext uri="{FF2B5EF4-FFF2-40B4-BE49-F238E27FC236}">
                <a16:creationId xmlns=""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4" name="Triángulo isósceles 43">
            <a:extLst>
              <a:ext uri="{FF2B5EF4-FFF2-40B4-BE49-F238E27FC236}">
                <a16:creationId xmlns=""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3" name="Marcador de texto 7">
            <a:extLst>
              <a:ext uri="{FF2B5EF4-FFF2-40B4-BE49-F238E27FC236}">
                <a16:creationId xmlns=""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2" name="Triángulo isósceles 41">
            <a:extLst>
              <a:ext uri="{FF2B5EF4-FFF2-40B4-BE49-F238E27FC236}">
                <a16:creationId xmlns=""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6" name="Pentágono 55" descr="Pentágono decorativo">
            <a:extLst>
              <a:ext uri="{FF2B5EF4-FFF2-40B4-BE49-F238E27FC236}">
                <a16:creationId xmlns=""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7" name="Pentágono 56" descr="Pentágono decorativo">
            <a:extLst>
              <a:ext uri="{FF2B5EF4-FFF2-40B4-BE49-F238E27FC236}">
                <a16:creationId xmlns=""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8" name="Pentágono 57" descr="Pentágono decorativo">
            <a:extLst>
              <a:ext uri="{FF2B5EF4-FFF2-40B4-BE49-F238E27FC236}">
                <a16:creationId xmlns=""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 título y contenido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de image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=""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=""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=""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=""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=""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=""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=""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=""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30" name="Marcador de posición de imagen 29">
            <a:extLst>
              <a:ext uri="{FF2B5EF4-FFF2-40B4-BE49-F238E27FC236}">
                <a16:creationId xmlns=""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=""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=""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=""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=""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=""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4">
            <a:extLst>
              <a:ext uri="{FF2B5EF4-FFF2-40B4-BE49-F238E27FC236}">
                <a16:creationId xmlns=""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19" name="Título 4">
            <a:extLst>
              <a:ext uri="{FF2B5EF4-FFF2-40B4-BE49-F238E27FC236}">
                <a16:creationId xmlns=""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=""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3" name="Marcador de texto 13">
            <a:extLst>
              <a:ext uri="{FF2B5EF4-FFF2-40B4-BE49-F238E27FC236}">
                <a16:creationId xmlns=""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4" name="Marcador de texto 15">
            <a:extLst>
              <a:ext uri="{FF2B5EF4-FFF2-40B4-BE49-F238E27FC236}">
                <a16:creationId xmlns=""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=""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16" name="Marcador de texto 19">
            <a:extLst>
              <a:ext uri="{FF2B5EF4-FFF2-40B4-BE49-F238E27FC236}">
                <a16:creationId xmlns=""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20" name="Marcador de posición de imagen 5">
            <a:extLst>
              <a:ext uri="{FF2B5EF4-FFF2-40B4-BE49-F238E27FC236}">
                <a16:creationId xmlns=""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1" name="Marcador de posición de imagen 29">
            <a:extLst>
              <a:ext uri="{FF2B5EF4-FFF2-40B4-BE49-F238E27FC236}">
                <a16:creationId xmlns=""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22" name="Marcador de posición de imagen 31">
            <a:extLst>
              <a:ext uri="{FF2B5EF4-FFF2-40B4-BE49-F238E27FC236}">
                <a16:creationId xmlns=""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=""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iñeta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Conector recto 19">
              <a:extLst>
                <a:ext uri="{FF2B5EF4-FFF2-40B4-BE49-F238E27FC236}">
                  <a16:creationId xmlns=""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=""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=""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=""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=""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=""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=""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=""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=""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=""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=""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=""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=""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=""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=""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=""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2431804"/>
            <a:ext cx="4680000" cy="1994392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es-ES" noProof="0" dirty="0"/>
              <a:t>EDITE EL TÍTULO RETRO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5" name="Marcador de contenido 2">
            <a:extLst>
              <a:ext uri="{FF2B5EF4-FFF2-40B4-BE49-F238E27FC236}">
                <a16:creationId xmlns=""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7" name="Marcador de texto 11">
            <a:extLst>
              <a:ext uri="{FF2B5EF4-FFF2-40B4-BE49-F238E27FC236}">
                <a16:creationId xmlns=""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48" name="Marcador de texto 13">
            <a:extLst>
              <a:ext uri="{FF2B5EF4-FFF2-40B4-BE49-F238E27FC236}">
                <a16:creationId xmlns=""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49" name="Marcador de texto 15">
            <a:extLst>
              <a:ext uri="{FF2B5EF4-FFF2-40B4-BE49-F238E27FC236}">
                <a16:creationId xmlns=""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0" name="Marcador de texto 17">
            <a:extLst>
              <a:ext uri="{FF2B5EF4-FFF2-40B4-BE49-F238E27FC236}">
                <a16:creationId xmlns=""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51" name="Marcador de texto 19">
            <a:extLst>
              <a:ext uri="{FF2B5EF4-FFF2-40B4-BE49-F238E27FC236}">
                <a16:creationId xmlns=""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52" name="Marcador de texto 21">
            <a:extLst>
              <a:ext uri="{FF2B5EF4-FFF2-40B4-BE49-F238E27FC236}">
                <a16:creationId xmlns=""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 dirty="0"/>
              <a:t>Título de viñeta</a:t>
            </a:r>
          </a:p>
        </p:txBody>
      </p:sp>
      <p:sp>
        <p:nvSpPr>
          <p:cNvPr id="53" name="Marcador de texto 23">
            <a:extLst>
              <a:ext uri="{FF2B5EF4-FFF2-40B4-BE49-F238E27FC236}">
                <a16:creationId xmlns=""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 dirty="0"/>
              <a:t>Descripción de la viñeta</a:t>
            </a:r>
          </a:p>
        </p:txBody>
      </p:sp>
      <p:sp>
        <p:nvSpPr>
          <p:cNvPr id="42" name="Marcador de posición de imagen 5">
            <a:extLst>
              <a:ext uri="{FF2B5EF4-FFF2-40B4-BE49-F238E27FC236}">
                <a16:creationId xmlns=""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43" name="Marcador de posición de imagen 29">
            <a:extLst>
              <a:ext uri="{FF2B5EF4-FFF2-40B4-BE49-F238E27FC236}">
                <a16:creationId xmlns=""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44" name="Marcador de posición de imagen 5">
            <a:extLst>
              <a:ext uri="{FF2B5EF4-FFF2-40B4-BE49-F238E27FC236}">
                <a16:creationId xmlns=""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sp>
        <p:nvSpPr>
          <p:cNvPr id="57" name="Marcador de posición de imagen 29">
            <a:extLst>
              <a:ext uri="{FF2B5EF4-FFF2-40B4-BE49-F238E27FC236}">
                <a16:creationId xmlns=""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Insertar icono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=""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=""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Forma libre: Forma 6">
            <a:extLst>
              <a:ext uri="{FF2B5EF4-FFF2-40B4-BE49-F238E27FC236}">
                <a16:creationId xmlns=""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042" r="19042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4" name="Grupo 3" descr="Tres esquemas de triángulo que dan énfasis a la imagen">
            <a:extLst>
              <a:ext uri="{FF2B5EF4-FFF2-40B4-BE49-F238E27FC236}">
                <a16:creationId xmlns=""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Triángulo isósceles 20" descr="Triángulo decorativo">
              <a:extLst>
                <a:ext uri="{FF2B5EF4-FFF2-40B4-BE49-F238E27FC236}">
                  <a16:creationId xmlns=""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Triángulo isósceles 21" descr="Triángulo decorativo">
              <a:extLst>
                <a:ext uri="{FF2B5EF4-FFF2-40B4-BE49-F238E27FC236}">
                  <a16:creationId xmlns=""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3" name="Triángulo isósceles 22" descr="Triángulo decorativo">
              <a:extLst>
                <a:ext uri="{FF2B5EF4-FFF2-40B4-BE49-F238E27FC236}">
                  <a16:creationId xmlns=""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5DE16E-1A6B-4502-BE86-BD1EA651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847" y="2220303"/>
            <a:ext cx="4964062" cy="747897"/>
          </a:xfrm>
        </p:spPr>
        <p:txBody>
          <a:bodyPr rtlCol="0"/>
          <a:lstStyle/>
          <a:p>
            <a:pPr rtl="0"/>
            <a:r>
              <a:rPr lang="es-ES" sz="5400" dirty="0" err="1" smtClean="0"/>
              <a:t>Verb</a:t>
            </a:r>
            <a:r>
              <a:rPr lang="es-ES" sz="5400" dirty="0" smtClean="0"/>
              <a:t> </a:t>
            </a:r>
            <a:r>
              <a:rPr lang="es-ES" sz="5400" dirty="0" err="1" smtClean="0"/>
              <a:t>patterns</a:t>
            </a:r>
            <a:endParaRPr lang="es-ES" sz="5400" dirty="0"/>
          </a:p>
        </p:txBody>
      </p:sp>
      <p:sp>
        <p:nvSpPr>
          <p:cNvPr id="42" name="Título 1">
            <a:extLst>
              <a:ext uri="{FF2B5EF4-FFF2-40B4-BE49-F238E27FC236}">
                <a16:creationId xmlns=""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864124" y="3069876"/>
            <a:ext cx="5219876" cy="15927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  <a:scene3d>
              <a:camera prst="perspectiveContrastingLeftFacing" fov="6300000">
                <a:rot lat="20400000" lon="78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s-ES" sz="11500" dirty="0" smtClean="0"/>
              <a:t>PART </a:t>
            </a:r>
            <a:r>
              <a:rPr lang="es-ES" sz="11500" dirty="0" smtClean="0"/>
              <a:t>4</a:t>
            </a:r>
            <a:endParaRPr lang="es-ES" sz="115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1" smtClean="0">
                <a:solidFill>
                  <a:schemeClr val="tx1"/>
                </a:solidFill>
              </a:rPr>
              <a:t>Don’t worry it’s the last part aboout verb patterns</a:t>
            </a:r>
            <a:endParaRPr lang="es-ES" i="1" noProof="1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61" y="411363"/>
            <a:ext cx="2133785" cy="10418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59888" y="1606915"/>
            <a:ext cx="12859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PRESENTS</a:t>
            </a:r>
            <a:endParaRPr lang="es-ES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95414"/>
            <a:ext cx="6681838" cy="6648336"/>
          </a:xfrm>
          <a:prstGeom prst="rect">
            <a:avLst/>
          </a:prstGeom>
          <a:solidFill>
            <a:schemeClr val="accent4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2</a:t>
            </a:fld>
            <a:endParaRPr lang="es-ES" noProof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6302" y="391631"/>
            <a:ext cx="3932237" cy="705118"/>
          </a:xfrm>
        </p:spPr>
        <p:txBody>
          <a:bodyPr/>
          <a:lstStyle/>
          <a:p>
            <a:r>
              <a:rPr lang="en-US" dirty="0" smtClean="0"/>
              <a:t>LET AND MAKE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6302" y="2111828"/>
            <a:ext cx="3932237" cy="4131810"/>
          </a:xfrm>
        </p:spPr>
        <p:txBody>
          <a:bodyPr/>
          <a:lstStyle/>
          <a:p>
            <a:r>
              <a:rPr lang="en-US" b="1" i="1" dirty="0" smtClean="0"/>
              <a:t>THE CAUSATIVE FORM</a:t>
            </a:r>
          </a:p>
          <a:p>
            <a:r>
              <a:rPr lang="en-US" dirty="0" smtClean="0"/>
              <a:t>This verb form is used to indicate that one person causes another one to </a:t>
            </a:r>
            <a:r>
              <a:rPr lang="en-US" dirty="0"/>
              <a:t>d</a:t>
            </a:r>
            <a:r>
              <a:rPr lang="en-US" dirty="0" smtClean="0"/>
              <a:t>o something.</a:t>
            </a:r>
          </a:p>
          <a:p>
            <a:r>
              <a:rPr lang="en-US" dirty="0" smtClean="0"/>
              <a:t>The causative form I not always a command but also a permission. In this case we will see just two verbs: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Let can mean allow or give permission. It can also be taken as a suggestion when it´s not used a causative verb.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don’t use let in the passive.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can mean force someone to do something (in a good or a bad manner).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in passive uses the infinitive to + bare infinitive.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82541"/>
              </p:ext>
            </p:extLst>
          </p:nvPr>
        </p:nvGraphicFramePr>
        <p:xfrm>
          <a:off x="4525282" y="528902"/>
          <a:ext cx="7348421" cy="5339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91747"/>
                <a:gridCol w="3018971"/>
                <a:gridCol w="323770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Allow</a:t>
                      </a:r>
                      <a:r>
                        <a:rPr lang="en-US" sz="1400" baseline="0" dirty="0" smtClean="0"/>
                        <a:t> or permission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Subject+ let + object+ bare infinitive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Some teachers let us</a:t>
                      </a:r>
                      <a:r>
                        <a:rPr lang="en-US" sz="1400" baseline="0" dirty="0" smtClean="0"/>
                        <a:t> come to the class without uniform.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My mother finally allowed me to drive the Vespa.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Making something possible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In Europe you can buy a train ticker that lets you visit too many places.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Suggestion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Let’s + bare infinitive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Let’s go to the movies.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Let’s make a party.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MAKE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EXAMPLE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Making someone to do something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Subject + make + object + bare infinitive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smtClean="0"/>
                        <a:t>Paulina makes me</a:t>
                      </a:r>
                      <a:r>
                        <a:rPr lang="en-US" sz="1400" baseline="0" smtClean="0"/>
                        <a:t> prepare her breakfast.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smtClean="0"/>
                        <a:t>My boss made me do a booklet with scholar evidence.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Causes</a:t>
                      </a:r>
                      <a:r>
                        <a:rPr lang="en-US" sz="1400" baseline="0" dirty="0" smtClean="0"/>
                        <a:t> someone  a reaction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--------------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Alex</a:t>
                      </a:r>
                      <a:r>
                        <a:rPr lang="en-US" sz="1400" baseline="0" dirty="0" smtClean="0"/>
                        <a:t> made me cry with his words.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My husband makes me laugh all the time.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Passive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Subject + make + to infinitive + complement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 will be made to clean the streets in Gomez because I wasn’t wearing mask in the pandemic.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lecha abajo 5"/>
          <p:cNvSpPr/>
          <p:nvPr/>
        </p:nvSpPr>
        <p:spPr>
          <a:xfrm>
            <a:off x="1260703" y="1177676"/>
            <a:ext cx="682580" cy="853225"/>
          </a:xfrm>
          <a:prstGeom prst="downArrow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84" y="6106275"/>
            <a:ext cx="1539533" cy="7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AND DO</a:t>
            </a:r>
            <a:endParaRPr lang="en-U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8" y="113542"/>
            <a:ext cx="11976792" cy="5935583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82198" y="113541"/>
            <a:ext cx="11976792" cy="593558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5000"/>
                  <a:alpha val="75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use do for general activities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don’t do the dishes everyday.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 did was loving her.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doctors are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research in order to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new vaccine against coronavirus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DO</a:t>
            </a:r>
            <a:endParaRPr lang="en-US" sz="2800" dirty="0"/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/>
      </p:pic>
      <p:pic>
        <p:nvPicPr>
          <p:cNvPr id="12" name="Marcador de posición de imagen 11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r="1641"/>
          <a:stretch>
            <a:fillRect/>
          </a:stretch>
        </p:blipFill>
        <p:spPr/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84" y="6106275"/>
            <a:ext cx="1539533" cy="751725"/>
          </a:xfrm>
          <a:prstGeom prst="rect">
            <a:avLst/>
          </a:prstGeom>
        </p:spPr>
      </p:pic>
      <p:sp>
        <p:nvSpPr>
          <p:cNvPr id="14" name="Medio marco 13"/>
          <p:cNvSpPr/>
          <p:nvPr/>
        </p:nvSpPr>
        <p:spPr>
          <a:xfrm flipV="1">
            <a:off x="432000" y="2490788"/>
            <a:ext cx="914263" cy="3269707"/>
          </a:xfrm>
          <a:prstGeom prst="halfFrame">
            <a:avLst>
              <a:gd name="adj1" fmla="val 30158"/>
              <a:gd name="adj2" fmla="val 25395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edio marco 14"/>
          <p:cNvSpPr/>
          <p:nvPr/>
        </p:nvSpPr>
        <p:spPr>
          <a:xfrm flipH="1">
            <a:off x="11116573" y="258554"/>
            <a:ext cx="708838" cy="2905560"/>
          </a:xfrm>
          <a:prstGeom prst="halfFrame">
            <a:avLst>
              <a:gd name="adj1" fmla="val 30158"/>
              <a:gd name="adj2" fmla="val 25395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MAKE</a:t>
            </a:r>
            <a:endParaRPr lang="en-US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 use make when we create or construct something.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made the particle generator at MIT.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doctors are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research in order to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new vaccine against coronavirus.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Let’s make a movie night!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Hexágono 18"/>
          <p:cNvSpPr/>
          <p:nvPr/>
        </p:nvSpPr>
        <p:spPr>
          <a:xfrm>
            <a:off x="3773715" y="5140350"/>
            <a:ext cx="5239657" cy="908322"/>
          </a:xfrm>
          <a:prstGeom prst="hexagon">
            <a:avLst/>
          </a:prstGeom>
          <a:solidFill>
            <a:srgbClr val="C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4069201" y="5269219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Make and Do are also very common to be used in collocations. So we must be very careful.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32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Easy but confusing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673100" y="968152"/>
            <a:ext cx="5027613" cy="5027612"/>
          </a:xfrm>
        </p:spPr>
        <p:txBody>
          <a:bodyPr anchor="t"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Say + (that) clause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Adriana says (that) it’s going to rain.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Mario said (that) he lived in Chennai.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 will never say what you told me.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Tell + object + (that) + clause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Adriana told me (that) it’s likely to rain later.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Mario told her wife (that) he was about to marry with an Indian girl.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 will never told your mom what you confessed me.</a:t>
            </a:r>
            <a:endParaRPr lang="en-U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822113" y="6243638"/>
            <a:ext cx="369887" cy="557212"/>
          </a:xfrm>
        </p:spPr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24" y="6052651"/>
            <a:ext cx="1649355" cy="805349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/>
          <a:lstStyle/>
          <a:p>
            <a:r>
              <a:rPr lang="en-US" dirty="0" smtClean="0"/>
              <a:t>Say and Tell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43" y="856942"/>
            <a:ext cx="357415" cy="4544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85" y="3059399"/>
            <a:ext cx="357415" cy="4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7F1B2F3-7B0A-4D31-9432-04BB94820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33" y="1533011"/>
            <a:ext cx="2133785" cy="1041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583" y="3034276"/>
            <a:ext cx="5189515" cy="789447"/>
          </a:xfrm>
        </p:spPr>
        <p:txBody>
          <a:bodyPr rtlCol="0"/>
          <a:lstStyle/>
          <a:p>
            <a:pPr algn="ctr" rtl="0"/>
            <a:r>
              <a:rPr lang="es-ES" sz="5600" dirty="0" smtClean="0"/>
              <a:t>T H E     E N D</a:t>
            </a:r>
            <a:endParaRPr lang="es-ES" sz="56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23E445A-D5B8-4CF2-B11A-31FDD8C81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Ruth Arango</a:t>
            </a:r>
            <a:endParaRPr lang="es-ES" noProof="1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33810A3-3B10-4419-A362-ACA57277A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87 14 14 02 41</a:t>
            </a:r>
            <a:endParaRPr lang="es-ES" noProof="1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2CC4A97-0106-4FEB-8173-8ACB3CE40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ES" noProof="1" smtClean="0"/>
              <a:t>amimir@nostoy.com</a:t>
            </a:r>
            <a:endParaRPr lang="es-ES" noProof="1"/>
          </a:p>
        </p:txBody>
      </p:sp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D65AF48E-C2EF-4E92-A430-4CD4AFE67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dirty="0" smtClean="0"/>
              <a:t>Rutharango.mex.tl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330_TF11505402" id="{F34CF2C1-2BD1-438C-8C6F-B75A410EEF33}" vid="{0D12371E-FC37-497A-A485-0781BD71BD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711F49-45CD-49BA-9047-D3F459D10243}">
  <ds:schemaRefs>
    <ds:schemaRef ds:uri="http://schemas.microsoft.com/sharepoint/v3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6dc4bcd6-49db-4c07-9060-8acfc67cef9f"/>
    <ds:schemaRef ds:uri="http://schemas.microsoft.com/office/infopath/2007/PartnerControls"/>
    <ds:schemaRef ds:uri="http://schemas.openxmlformats.org/package/2006/metadata/core-properties"/>
    <ds:schemaRef ds:uri="fb0879af-3eba-417a-a55a-ffe6dcd6ca77"/>
  </ds:schemaRefs>
</ds:datastoreItem>
</file>

<file path=customXml/itemProps2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discurso retro</Template>
  <TotalTime>0</TotalTime>
  <Words>482</Words>
  <Application>Microsoft Office PowerPoint</Application>
  <PresentationFormat>Panorámica</PresentationFormat>
  <Paragraphs>75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Tahoma</vt:lpstr>
      <vt:lpstr>Times New Roman</vt:lpstr>
      <vt:lpstr>Tw Cen MT</vt:lpstr>
      <vt:lpstr>Wingdings</vt:lpstr>
      <vt:lpstr>Tema de Office</vt:lpstr>
      <vt:lpstr>Verb patterns</vt:lpstr>
      <vt:lpstr>LET AND MAKE</vt:lpstr>
      <vt:lpstr>MAKE AND DO</vt:lpstr>
      <vt:lpstr>Say and Tell</vt:lpstr>
      <vt:lpstr>T H E     E N 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2020-04-27T05:44:51Z</dcterms:created>
  <dcterms:modified xsi:type="dcterms:W3CDTF">2020-05-11T02:12:55Z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